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8" r:id="rId4"/>
    <p:sldId id="258" r:id="rId5"/>
    <p:sldId id="269" r:id="rId6"/>
    <p:sldId id="271" r:id="rId7"/>
    <p:sldId id="259" r:id="rId8"/>
    <p:sldId id="260" r:id="rId9"/>
    <p:sldId id="261" r:id="rId10"/>
    <p:sldId id="272" r:id="rId11"/>
    <p:sldId id="273" r:id="rId12"/>
    <p:sldId id="274" r:id="rId13"/>
    <p:sldId id="263" r:id="rId14"/>
    <p:sldId id="275" r:id="rId15"/>
    <p:sldId id="276" r:id="rId16"/>
    <p:sldId id="277" r:id="rId17"/>
    <p:sldId id="265" r:id="rId18"/>
    <p:sldId id="266" r:id="rId19"/>
    <p:sldId id="278" r:id="rId20"/>
    <p:sldId id="279" r:id="rId21"/>
    <p:sldId id="267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00D21-EA34-4300-95B5-2125CC85B857}" v="63" dt="2026-01-19T08:34:15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53" autoAdjust="0"/>
  </p:normalViewPr>
  <p:slideViewPr>
    <p:cSldViewPr snapToGrid="0">
      <p:cViewPr>
        <p:scale>
          <a:sx n="75" d="100"/>
          <a:sy n="75" d="100"/>
        </p:scale>
        <p:origin x="97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undo custSel addSld delSld modSld">
      <pc:chgData name="Fares Makki" userId="d0c14dd2-ce13-49c4-820b-c6a5e60d5a8d" providerId="ADAL" clId="{190E5BF9-DA56-4E89-A802-847FC911DCEB}" dt="2026-01-19T08:35:07.542" v="8822" actId="27636"/>
      <pc:docMkLst>
        <pc:docMk/>
      </pc:docMkLst>
      <pc:sldChg chg="addSp delSp modSp mod">
        <pc:chgData name="Fares Makki" userId="d0c14dd2-ce13-49c4-820b-c6a5e60d5a8d" providerId="ADAL" clId="{190E5BF9-DA56-4E89-A802-847FC911DCEB}" dt="2026-01-19T04:36:46.183" v="577" actId="1076"/>
        <pc:sldMkLst>
          <pc:docMk/>
          <pc:sldMk cId="341144791" sldId="257"/>
        </pc:sldMkLst>
        <pc:spChg chg="mod">
          <ac:chgData name="Fares Makki" userId="d0c14dd2-ce13-49c4-820b-c6a5e60d5a8d" providerId="ADAL" clId="{190E5BF9-DA56-4E89-A802-847FC911DCEB}" dt="2026-01-19T04:33:35.018" v="565" actId="14100"/>
          <ac:spMkLst>
            <pc:docMk/>
            <pc:sldMk cId="341144791" sldId="257"/>
            <ac:spMk id="3" creationId="{5A93D921-6BBF-49CA-4C46-C3C196D6AD49}"/>
          </ac:spMkLst>
        </pc:spChg>
        <pc:picChg chg="add del mod">
          <ac:chgData name="Fares Makki" userId="d0c14dd2-ce13-49c4-820b-c6a5e60d5a8d" providerId="ADAL" clId="{190E5BF9-DA56-4E89-A802-847FC911DCEB}" dt="2026-01-19T04:36:37.079" v="572" actId="478"/>
          <ac:picMkLst>
            <pc:docMk/>
            <pc:sldMk cId="341144791" sldId="257"/>
            <ac:picMk id="1026" creationId="{AD418F38-3FC9-DB24-AAEE-57750593C672}"/>
          </ac:picMkLst>
        </pc:picChg>
        <pc:picChg chg="add mod">
          <ac:chgData name="Fares Makki" userId="d0c14dd2-ce13-49c4-820b-c6a5e60d5a8d" providerId="ADAL" clId="{190E5BF9-DA56-4E89-A802-847FC911DCEB}" dt="2026-01-19T04:36:46.183" v="577" actId="1076"/>
          <ac:picMkLst>
            <pc:docMk/>
            <pc:sldMk cId="341144791" sldId="257"/>
            <ac:picMk id="1028" creationId="{995D5880-8B88-9F1A-3B1B-C88589F709A5}"/>
          </ac:picMkLst>
        </pc:picChg>
      </pc:sldChg>
      <pc:sldChg chg="modSp mod">
        <pc:chgData name="Fares Makki" userId="d0c14dd2-ce13-49c4-820b-c6a5e60d5a8d" providerId="ADAL" clId="{190E5BF9-DA56-4E89-A802-847FC911DCEB}" dt="2026-01-19T04:45:34.786" v="1174" actId="20577"/>
        <pc:sldMkLst>
          <pc:docMk/>
          <pc:sldMk cId="99406466" sldId="258"/>
        </pc:sldMkLst>
        <pc:spChg chg="mod">
          <ac:chgData name="Fares Makki" userId="d0c14dd2-ce13-49c4-820b-c6a5e60d5a8d" providerId="ADAL" clId="{190E5BF9-DA56-4E89-A802-847FC911DCEB}" dt="2026-01-19T04:39:16.779" v="619" actId="20577"/>
          <ac:spMkLst>
            <pc:docMk/>
            <pc:sldMk cId="99406466" sldId="258"/>
            <ac:spMk id="2" creationId="{6CD941BC-4C68-BF23-E36A-C6C40BC583F9}"/>
          </ac:spMkLst>
        </pc:spChg>
        <pc:spChg chg="mod">
          <ac:chgData name="Fares Makki" userId="d0c14dd2-ce13-49c4-820b-c6a5e60d5a8d" providerId="ADAL" clId="{190E5BF9-DA56-4E89-A802-847FC911DCEB}" dt="2026-01-19T04:45:34.786" v="1174" actId="20577"/>
          <ac:spMkLst>
            <pc:docMk/>
            <pc:sldMk cId="99406466" sldId="258"/>
            <ac:spMk id="3" creationId="{1F7CD827-4620-195A-BFCA-7BD95D47DF56}"/>
          </ac:spMkLst>
        </pc:spChg>
      </pc:sldChg>
      <pc:sldChg chg="modSp mod modNotesTx">
        <pc:chgData name="Fares Makki" userId="d0c14dd2-ce13-49c4-820b-c6a5e60d5a8d" providerId="ADAL" clId="{190E5BF9-DA56-4E89-A802-847FC911DCEB}" dt="2026-01-19T05:12:02.681" v="2861" actId="20577"/>
        <pc:sldMkLst>
          <pc:docMk/>
          <pc:sldMk cId="695497423" sldId="259"/>
        </pc:sldMkLst>
        <pc:spChg chg="mod">
          <ac:chgData name="Fares Makki" userId="d0c14dd2-ce13-49c4-820b-c6a5e60d5a8d" providerId="ADAL" clId="{190E5BF9-DA56-4E89-A802-847FC911DCEB}" dt="2026-01-19T05:04:30.547" v="2145" actId="20577"/>
          <ac:spMkLst>
            <pc:docMk/>
            <pc:sldMk cId="695497423" sldId="259"/>
            <ac:spMk id="2" creationId="{9A287D17-5CE2-1325-46E5-98CD8CF2BE5B}"/>
          </ac:spMkLst>
        </pc:spChg>
        <pc:spChg chg="mod">
          <ac:chgData name="Fares Makki" userId="d0c14dd2-ce13-49c4-820b-c6a5e60d5a8d" providerId="ADAL" clId="{190E5BF9-DA56-4E89-A802-847FC911DCEB}" dt="2026-01-19T05:08:20.435" v="2491" actId="113"/>
          <ac:spMkLst>
            <pc:docMk/>
            <pc:sldMk cId="695497423" sldId="259"/>
            <ac:spMk id="3" creationId="{A4A724BE-FCF3-4F84-949F-BBAB0DBB9570}"/>
          </ac:spMkLst>
        </pc:spChg>
      </pc:sldChg>
      <pc:sldChg chg="addSp delSp modSp mod modNotesTx">
        <pc:chgData name="Fares Makki" userId="d0c14dd2-ce13-49c4-820b-c6a5e60d5a8d" providerId="ADAL" clId="{190E5BF9-DA56-4E89-A802-847FC911DCEB}" dt="2026-01-19T05:21:00.016" v="3220" actId="20577"/>
        <pc:sldMkLst>
          <pc:docMk/>
          <pc:sldMk cId="2692501748" sldId="260"/>
        </pc:sldMkLst>
        <pc:spChg chg="del">
          <ac:chgData name="Fares Makki" userId="d0c14dd2-ce13-49c4-820b-c6a5e60d5a8d" providerId="ADAL" clId="{190E5BF9-DA56-4E89-A802-847FC911DCEB}" dt="2026-01-19T05:16:44.805" v="2862"/>
          <ac:spMkLst>
            <pc:docMk/>
            <pc:sldMk cId="2692501748" sldId="260"/>
            <ac:spMk id="3" creationId="{A24C5E9A-B3A6-C3A8-2FD0-04A44E73FB0D}"/>
          </ac:spMkLst>
        </pc:spChg>
        <pc:picChg chg="add mod modCrop">
          <ac:chgData name="Fares Makki" userId="d0c14dd2-ce13-49c4-820b-c6a5e60d5a8d" providerId="ADAL" clId="{190E5BF9-DA56-4E89-A802-847FC911DCEB}" dt="2026-01-19T05:17:27.942" v="2873" actId="1076"/>
          <ac:picMkLst>
            <pc:docMk/>
            <pc:sldMk cId="2692501748" sldId="260"/>
            <ac:picMk id="5" creationId="{424815F3-CFCE-FDA7-15A2-B2A5017DA1EF}"/>
          </ac:picMkLst>
        </pc:picChg>
      </pc:sldChg>
      <pc:sldChg chg="addSp modSp mod modNotesTx">
        <pc:chgData name="Fares Makki" userId="d0c14dd2-ce13-49c4-820b-c6a5e60d5a8d" providerId="ADAL" clId="{190E5BF9-DA56-4E89-A802-847FC911DCEB}" dt="2026-01-19T06:36:15.322" v="3575" actId="1076"/>
        <pc:sldMkLst>
          <pc:docMk/>
          <pc:sldMk cId="1899799900" sldId="261"/>
        </pc:sldMkLst>
        <pc:spChg chg="mod">
          <ac:chgData name="Fares Makki" userId="d0c14dd2-ce13-49c4-820b-c6a5e60d5a8d" providerId="ADAL" clId="{190E5BF9-DA56-4E89-A802-847FC911DCEB}" dt="2026-01-19T05:23:42.403" v="3377" actId="20577"/>
          <ac:spMkLst>
            <pc:docMk/>
            <pc:sldMk cId="1899799900" sldId="261"/>
            <ac:spMk id="2" creationId="{932C1231-7699-5FBD-76D1-FBC7A69CA397}"/>
          </ac:spMkLst>
        </pc:spChg>
        <pc:spChg chg="mod">
          <ac:chgData name="Fares Makki" userId="d0c14dd2-ce13-49c4-820b-c6a5e60d5a8d" providerId="ADAL" clId="{190E5BF9-DA56-4E89-A802-847FC911DCEB}" dt="2026-01-19T06:35:36.129" v="3563" actId="14100"/>
          <ac:spMkLst>
            <pc:docMk/>
            <pc:sldMk cId="1899799900" sldId="261"/>
            <ac:spMk id="3" creationId="{5E6531F2-1243-8552-3BA1-AFE52B2FDA02}"/>
          </ac:spMkLst>
        </pc:spChg>
        <pc:picChg chg="add mod modCrop">
          <ac:chgData name="Fares Makki" userId="d0c14dd2-ce13-49c4-820b-c6a5e60d5a8d" providerId="ADAL" clId="{190E5BF9-DA56-4E89-A802-847FC911DCEB}" dt="2026-01-19T06:36:15.322" v="3575" actId="1076"/>
          <ac:picMkLst>
            <pc:docMk/>
            <pc:sldMk cId="1899799900" sldId="261"/>
            <ac:picMk id="5" creationId="{B8D6EE73-19B4-C915-6564-65E859BFA3D0}"/>
          </ac:picMkLst>
        </pc:picChg>
      </pc:sldChg>
      <pc:sldChg chg="modSp del mod modNotesTx">
        <pc:chgData name="Fares Makki" userId="d0c14dd2-ce13-49c4-820b-c6a5e60d5a8d" providerId="ADAL" clId="{190E5BF9-DA56-4E89-A802-847FC911DCEB}" dt="2026-01-19T06:52:20.377" v="4862" actId="2696"/>
        <pc:sldMkLst>
          <pc:docMk/>
          <pc:sldMk cId="709251839" sldId="262"/>
        </pc:sldMkLst>
        <pc:spChg chg="mod">
          <ac:chgData name="Fares Makki" userId="d0c14dd2-ce13-49c4-820b-c6a5e60d5a8d" providerId="ADAL" clId="{190E5BF9-DA56-4E89-A802-847FC911DCEB}" dt="2026-01-19T06:39:21.996" v="3804" actId="20577"/>
          <ac:spMkLst>
            <pc:docMk/>
            <pc:sldMk cId="709251839" sldId="262"/>
            <ac:spMk id="2" creationId="{26D51FD7-D101-E68F-6CB7-1AC437EC8F6F}"/>
          </ac:spMkLst>
        </pc:spChg>
        <pc:spChg chg="mod">
          <ac:chgData name="Fares Makki" userId="d0c14dd2-ce13-49c4-820b-c6a5e60d5a8d" providerId="ADAL" clId="{190E5BF9-DA56-4E89-A802-847FC911DCEB}" dt="2026-01-19T06:44:22.127" v="4462" actId="20577"/>
          <ac:spMkLst>
            <pc:docMk/>
            <pc:sldMk cId="709251839" sldId="262"/>
            <ac:spMk id="3" creationId="{7431E2B1-1547-7986-C634-695D8F06CE8D}"/>
          </ac:spMkLst>
        </pc:spChg>
      </pc:sldChg>
      <pc:sldChg chg="addSp modSp mod modNotesTx">
        <pc:chgData name="Fares Makki" userId="d0c14dd2-ce13-49c4-820b-c6a5e60d5a8d" providerId="ADAL" clId="{190E5BF9-DA56-4E89-A802-847FC911DCEB}" dt="2026-01-19T07:04:17.339" v="5392" actId="20577"/>
        <pc:sldMkLst>
          <pc:docMk/>
          <pc:sldMk cId="1272153896" sldId="263"/>
        </pc:sldMkLst>
        <pc:spChg chg="mod">
          <ac:chgData name="Fares Makki" userId="d0c14dd2-ce13-49c4-820b-c6a5e60d5a8d" providerId="ADAL" clId="{190E5BF9-DA56-4E89-A802-847FC911DCEB}" dt="2026-01-19T06:59:21.987" v="5079" actId="20577"/>
          <ac:spMkLst>
            <pc:docMk/>
            <pc:sldMk cId="1272153896" sldId="263"/>
            <ac:spMk id="2" creationId="{8507F85E-C73D-60EE-EE32-6913808D323E}"/>
          </ac:spMkLst>
        </pc:spChg>
        <pc:spChg chg="mod">
          <ac:chgData name="Fares Makki" userId="d0c14dd2-ce13-49c4-820b-c6a5e60d5a8d" providerId="ADAL" clId="{190E5BF9-DA56-4E89-A802-847FC911DCEB}" dt="2026-01-19T07:04:17.339" v="5392" actId="20577"/>
          <ac:spMkLst>
            <pc:docMk/>
            <pc:sldMk cId="1272153896" sldId="263"/>
            <ac:spMk id="3" creationId="{49780D80-60E0-B7C7-7E40-4684FA9F68B2}"/>
          </ac:spMkLst>
        </pc:spChg>
        <pc:picChg chg="add mod modCrop">
          <ac:chgData name="Fares Makki" userId="d0c14dd2-ce13-49c4-820b-c6a5e60d5a8d" providerId="ADAL" clId="{190E5BF9-DA56-4E89-A802-847FC911DCEB}" dt="2026-01-19T07:03:33.636" v="5308" actId="1076"/>
          <ac:picMkLst>
            <pc:docMk/>
            <pc:sldMk cId="1272153896" sldId="263"/>
            <ac:picMk id="5" creationId="{2DA85B7A-386C-1F32-3099-79FC67D8B230}"/>
          </ac:picMkLst>
        </pc:picChg>
      </pc:sldChg>
      <pc:sldChg chg="del">
        <pc:chgData name="Fares Makki" userId="d0c14dd2-ce13-49c4-820b-c6a5e60d5a8d" providerId="ADAL" clId="{190E5BF9-DA56-4E89-A802-847FC911DCEB}" dt="2026-01-19T07:14:02.932" v="6520" actId="2696"/>
        <pc:sldMkLst>
          <pc:docMk/>
          <pc:sldMk cId="710507727" sldId="264"/>
        </pc:sldMkLst>
      </pc:sldChg>
      <pc:sldChg chg="addSp modSp mod modNotesTx">
        <pc:chgData name="Fares Makki" userId="d0c14dd2-ce13-49c4-820b-c6a5e60d5a8d" providerId="ADAL" clId="{190E5BF9-DA56-4E89-A802-847FC911DCEB}" dt="2026-01-19T07:21:03.241" v="7007" actId="1076"/>
        <pc:sldMkLst>
          <pc:docMk/>
          <pc:sldMk cId="2909619130" sldId="265"/>
        </pc:sldMkLst>
        <pc:spChg chg="mod">
          <ac:chgData name="Fares Makki" userId="d0c14dd2-ce13-49c4-820b-c6a5e60d5a8d" providerId="ADAL" clId="{190E5BF9-DA56-4E89-A802-847FC911DCEB}" dt="2026-01-19T07:14:07.822" v="6530" actId="20577"/>
          <ac:spMkLst>
            <pc:docMk/>
            <pc:sldMk cId="2909619130" sldId="265"/>
            <ac:spMk id="2" creationId="{ED3755B2-5E49-0E4A-DE18-7539EBC138BD}"/>
          </ac:spMkLst>
        </pc:spChg>
        <pc:spChg chg="mod">
          <ac:chgData name="Fares Makki" userId="d0c14dd2-ce13-49c4-820b-c6a5e60d5a8d" providerId="ADAL" clId="{190E5BF9-DA56-4E89-A802-847FC911DCEB}" dt="2026-01-19T07:20:54.242" v="7001" actId="14100"/>
          <ac:spMkLst>
            <pc:docMk/>
            <pc:sldMk cId="2909619130" sldId="265"/>
            <ac:spMk id="3" creationId="{008B543F-4886-9117-DAE1-E1F25144B93B}"/>
          </ac:spMkLst>
        </pc:spChg>
        <pc:picChg chg="add mod">
          <ac:chgData name="Fares Makki" userId="d0c14dd2-ce13-49c4-820b-c6a5e60d5a8d" providerId="ADAL" clId="{190E5BF9-DA56-4E89-A802-847FC911DCEB}" dt="2026-01-19T07:21:03.241" v="7007" actId="1076"/>
          <ac:picMkLst>
            <pc:docMk/>
            <pc:sldMk cId="2909619130" sldId="265"/>
            <ac:picMk id="4098" creationId="{4891B854-95BB-12C6-DCFC-67B4ABF907AB}"/>
          </ac:picMkLst>
        </pc:picChg>
      </pc:sldChg>
      <pc:sldChg chg="modSp mod">
        <pc:chgData name="Fares Makki" userId="d0c14dd2-ce13-49c4-820b-c6a5e60d5a8d" providerId="ADAL" clId="{190E5BF9-DA56-4E89-A802-847FC911DCEB}" dt="2026-01-19T07:26:40.564" v="7680" actId="20577"/>
        <pc:sldMkLst>
          <pc:docMk/>
          <pc:sldMk cId="3356174627" sldId="266"/>
        </pc:sldMkLst>
        <pc:spChg chg="mod">
          <ac:chgData name="Fares Makki" userId="d0c14dd2-ce13-49c4-820b-c6a5e60d5a8d" providerId="ADAL" clId="{190E5BF9-DA56-4E89-A802-847FC911DCEB}" dt="2026-01-19T07:21:53" v="7010" actId="20577"/>
          <ac:spMkLst>
            <pc:docMk/>
            <pc:sldMk cId="3356174627" sldId="266"/>
            <ac:spMk id="2" creationId="{EA574C34-222E-B2DF-E2DA-F32D9332165C}"/>
          </ac:spMkLst>
        </pc:spChg>
        <pc:spChg chg="mod">
          <ac:chgData name="Fares Makki" userId="d0c14dd2-ce13-49c4-820b-c6a5e60d5a8d" providerId="ADAL" clId="{190E5BF9-DA56-4E89-A802-847FC911DCEB}" dt="2026-01-19T07:26:40.564" v="7680" actId="20577"/>
          <ac:spMkLst>
            <pc:docMk/>
            <pc:sldMk cId="3356174627" sldId="266"/>
            <ac:spMk id="3" creationId="{A42FFA36-637E-70DF-2F12-F8493D3F620D}"/>
          </ac:spMkLst>
        </pc:spChg>
      </pc:sldChg>
      <pc:sldChg chg="addSp modSp mod modNotesTx">
        <pc:chgData name="Fares Makki" userId="d0c14dd2-ce13-49c4-820b-c6a5e60d5a8d" providerId="ADAL" clId="{190E5BF9-DA56-4E89-A802-847FC911DCEB}" dt="2026-01-19T08:35:07.542" v="8822" actId="27636"/>
        <pc:sldMkLst>
          <pc:docMk/>
          <pc:sldMk cId="3055591326" sldId="267"/>
        </pc:sldMkLst>
        <pc:spChg chg="mod">
          <ac:chgData name="Fares Makki" userId="d0c14dd2-ce13-49c4-820b-c6a5e60d5a8d" providerId="ADAL" clId="{190E5BF9-DA56-4E89-A802-847FC911DCEB}" dt="2026-01-19T07:32:03.206" v="8323" actId="20577"/>
          <ac:spMkLst>
            <pc:docMk/>
            <pc:sldMk cId="3055591326" sldId="267"/>
            <ac:spMk id="2" creationId="{85CCA703-8A0A-964D-B6AD-B23F7411DEE5}"/>
          </ac:spMkLst>
        </pc:spChg>
        <pc:spChg chg="mod">
          <ac:chgData name="Fares Makki" userId="d0c14dd2-ce13-49c4-820b-c6a5e60d5a8d" providerId="ADAL" clId="{190E5BF9-DA56-4E89-A802-847FC911DCEB}" dt="2026-01-19T08:35:07.542" v="8822" actId="27636"/>
          <ac:spMkLst>
            <pc:docMk/>
            <pc:sldMk cId="3055591326" sldId="267"/>
            <ac:spMk id="3" creationId="{71EE728C-EAC7-BCC8-2755-A4111B3B4DDB}"/>
          </ac:spMkLst>
        </pc:spChg>
        <pc:picChg chg="add mod modCrop">
          <ac:chgData name="Fares Makki" userId="d0c14dd2-ce13-49c4-820b-c6a5e60d5a8d" providerId="ADAL" clId="{190E5BF9-DA56-4E89-A802-847FC911DCEB}" dt="2026-01-19T08:35:04.617" v="8820" actId="1076"/>
          <ac:picMkLst>
            <pc:docMk/>
            <pc:sldMk cId="3055591326" sldId="267"/>
            <ac:picMk id="5" creationId="{A46DDA4F-A009-F25E-CC18-2D06F1A26C7C}"/>
          </ac:picMkLst>
        </pc:picChg>
      </pc:sldChg>
      <pc:sldChg chg="addSp modSp new mod">
        <pc:chgData name="Fares Makki" userId="d0c14dd2-ce13-49c4-820b-c6a5e60d5a8d" providerId="ADAL" clId="{190E5BF9-DA56-4E89-A802-847FC911DCEB}" dt="2026-01-19T04:38:36.778" v="593" actId="1076"/>
        <pc:sldMkLst>
          <pc:docMk/>
          <pc:sldMk cId="901767367" sldId="268"/>
        </pc:sldMkLst>
        <pc:spChg chg="mod">
          <ac:chgData name="Fares Makki" userId="d0c14dd2-ce13-49c4-820b-c6a5e60d5a8d" providerId="ADAL" clId="{190E5BF9-DA56-4E89-A802-847FC911DCEB}" dt="2026-01-19T04:23:11.256" v="564" actId="20577"/>
          <ac:spMkLst>
            <pc:docMk/>
            <pc:sldMk cId="901767367" sldId="268"/>
            <ac:spMk id="2" creationId="{0FFB9F4D-3922-B7CC-8725-641E128109A0}"/>
          </ac:spMkLst>
        </pc:spChg>
        <pc:spChg chg="mod">
          <ac:chgData name="Fares Makki" userId="d0c14dd2-ce13-49c4-820b-c6a5e60d5a8d" providerId="ADAL" clId="{190E5BF9-DA56-4E89-A802-847FC911DCEB}" dt="2026-01-19T04:22:57.398" v="548"/>
          <ac:spMkLst>
            <pc:docMk/>
            <pc:sldMk cId="901767367" sldId="268"/>
            <ac:spMk id="3" creationId="{07909C00-E6F3-E240-F5FE-E12CC8CEF4B5}"/>
          </ac:spMkLst>
        </pc:spChg>
        <pc:picChg chg="add mod modCrop">
          <ac:chgData name="Fares Makki" userId="d0c14dd2-ce13-49c4-820b-c6a5e60d5a8d" providerId="ADAL" clId="{190E5BF9-DA56-4E89-A802-847FC911DCEB}" dt="2026-01-19T04:38:36.778" v="593" actId="1076"/>
          <ac:picMkLst>
            <pc:docMk/>
            <pc:sldMk cId="901767367" sldId="268"/>
            <ac:picMk id="5" creationId="{4D83C1A1-DAB2-4CE4-CBB8-263D5416324D}"/>
          </ac:picMkLst>
        </pc:picChg>
      </pc:sldChg>
      <pc:sldChg chg="addSp delSp modSp new mod modNotesTx">
        <pc:chgData name="Fares Makki" userId="d0c14dd2-ce13-49c4-820b-c6a5e60d5a8d" providerId="ADAL" clId="{190E5BF9-DA56-4E89-A802-847FC911DCEB}" dt="2026-01-19T05:10:39.735" v="2767" actId="20577"/>
        <pc:sldMkLst>
          <pc:docMk/>
          <pc:sldMk cId="3126067617" sldId="269"/>
        </pc:sldMkLst>
        <pc:spChg chg="del">
          <ac:chgData name="Fares Makki" userId="d0c14dd2-ce13-49c4-820b-c6a5e60d5a8d" providerId="ADAL" clId="{190E5BF9-DA56-4E89-A802-847FC911DCEB}" dt="2026-01-19T04:47:07.248" v="1176"/>
          <ac:spMkLst>
            <pc:docMk/>
            <pc:sldMk cId="3126067617" sldId="269"/>
            <ac:spMk id="3" creationId="{834C8992-ECA1-3FF9-EF97-AF1420F6D8C2}"/>
          </ac:spMkLst>
        </pc:spChg>
        <pc:picChg chg="add mod modCrop">
          <ac:chgData name="Fares Makki" userId="d0c14dd2-ce13-49c4-820b-c6a5e60d5a8d" providerId="ADAL" clId="{190E5BF9-DA56-4E89-A802-847FC911DCEB}" dt="2026-01-19T04:47:46.788" v="1185" actId="1076"/>
          <ac:picMkLst>
            <pc:docMk/>
            <pc:sldMk cId="3126067617" sldId="269"/>
            <ac:picMk id="5" creationId="{38A66BD6-C1B9-C0B2-3365-BC24F00C340E}"/>
          </ac:picMkLst>
        </pc:picChg>
      </pc:sldChg>
      <pc:sldChg chg="addSp modSp new del modNotesTx">
        <pc:chgData name="Fares Makki" userId="d0c14dd2-ce13-49c4-820b-c6a5e60d5a8d" providerId="ADAL" clId="{190E5BF9-DA56-4E89-A802-847FC911DCEB}" dt="2026-01-19T05:03:07.048" v="2123" actId="47"/>
        <pc:sldMkLst>
          <pc:docMk/>
          <pc:sldMk cId="2788006318" sldId="270"/>
        </pc:sldMkLst>
        <pc:picChg chg="add mod">
          <ac:chgData name="Fares Makki" userId="d0c14dd2-ce13-49c4-820b-c6a5e60d5a8d" providerId="ADAL" clId="{190E5BF9-DA56-4E89-A802-847FC911DCEB}" dt="2026-01-19T04:51:40.575" v="1200" actId="1076"/>
          <ac:picMkLst>
            <pc:docMk/>
            <pc:sldMk cId="2788006318" sldId="270"/>
            <ac:picMk id="2050" creationId="{7FD53256-E8D7-0588-281C-1BE27D1281CF}"/>
          </ac:picMkLst>
        </pc:picChg>
      </pc:sldChg>
      <pc:sldChg chg="addSp delSp modSp new mod modNotesTx">
        <pc:chgData name="Fares Makki" userId="d0c14dd2-ce13-49c4-820b-c6a5e60d5a8d" providerId="ADAL" clId="{190E5BF9-DA56-4E89-A802-847FC911DCEB}" dt="2026-01-19T05:11:32.570" v="2860" actId="20577"/>
        <pc:sldMkLst>
          <pc:docMk/>
          <pc:sldMk cId="3145275769" sldId="271"/>
        </pc:sldMkLst>
        <pc:spChg chg="mod">
          <ac:chgData name="Fares Makki" userId="d0c14dd2-ce13-49c4-820b-c6a5e60d5a8d" providerId="ADAL" clId="{190E5BF9-DA56-4E89-A802-847FC911DCEB}" dt="2026-01-19T04:59:04.723" v="1751" actId="14100"/>
          <ac:spMkLst>
            <pc:docMk/>
            <pc:sldMk cId="3145275769" sldId="271"/>
            <ac:spMk id="2" creationId="{B368B8B1-BF1D-4174-4378-6AD5B45E642F}"/>
          </ac:spMkLst>
        </pc:spChg>
        <pc:spChg chg="del">
          <ac:chgData name="Fares Makki" userId="d0c14dd2-ce13-49c4-820b-c6a5e60d5a8d" providerId="ADAL" clId="{190E5BF9-DA56-4E89-A802-847FC911DCEB}" dt="2026-01-19T04:57:45.568" v="1738"/>
          <ac:spMkLst>
            <pc:docMk/>
            <pc:sldMk cId="3145275769" sldId="271"/>
            <ac:spMk id="3" creationId="{1EC5C6BC-09F9-DEAE-F2AA-13D557979B27}"/>
          </ac:spMkLst>
        </pc:spChg>
        <pc:spChg chg="add mod">
          <ac:chgData name="Fares Makki" userId="d0c14dd2-ce13-49c4-820b-c6a5e60d5a8d" providerId="ADAL" clId="{190E5BF9-DA56-4E89-A802-847FC911DCEB}" dt="2026-01-19T05:02:39.807" v="2121" actId="1076"/>
          <ac:spMkLst>
            <pc:docMk/>
            <pc:sldMk cId="3145275769" sldId="271"/>
            <ac:spMk id="6" creationId="{323D727B-AD5C-E08D-68CF-879AD789A787}"/>
          </ac:spMkLst>
        </pc:spChg>
        <pc:picChg chg="add mod modCrop">
          <ac:chgData name="Fares Makki" userId="d0c14dd2-ce13-49c4-820b-c6a5e60d5a8d" providerId="ADAL" clId="{190E5BF9-DA56-4E89-A802-847FC911DCEB}" dt="2026-01-19T05:02:47.238" v="2122" actId="1076"/>
          <ac:picMkLst>
            <pc:docMk/>
            <pc:sldMk cId="3145275769" sldId="271"/>
            <ac:picMk id="5" creationId="{7C58B977-5026-CA5E-358F-523F27BC307F}"/>
          </ac:picMkLst>
        </pc:picChg>
      </pc:sldChg>
      <pc:sldChg chg="addSp modSp new mod">
        <pc:chgData name="Fares Makki" userId="d0c14dd2-ce13-49c4-820b-c6a5e60d5a8d" providerId="ADAL" clId="{190E5BF9-DA56-4E89-A802-847FC911DCEB}" dt="2026-01-19T06:38:47.472" v="3790" actId="1076"/>
        <pc:sldMkLst>
          <pc:docMk/>
          <pc:sldMk cId="1615367051" sldId="272"/>
        </pc:sldMkLst>
        <pc:spChg chg="mod">
          <ac:chgData name="Fares Makki" userId="d0c14dd2-ce13-49c4-820b-c6a5e60d5a8d" providerId="ADAL" clId="{190E5BF9-DA56-4E89-A802-847FC911DCEB}" dt="2026-01-19T05:23:39.057" v="3376" actId="20577"/>
          <ac:spMkLst>
            <pc:docMk/>
            <pc:sldMk cId="1615367051" sldId="272"/>
            <ac:spMk id="2" creationId="{F0F6B9E1-D1B8-F36F-B4E2-5535EE2C23A7}"/>
          </ac:spMkLst>
        </pc:spChg>
        <pc:spChg chg="mod">
          <ac:chgData name="Fares Makki" userId="d0c14dd2-ce13-49c4-820b-c6a5e60d5a8d" providerId="ADAL" clId="{190E5BF9-DA56-4E89-A802-847FC911DCEB}" dt="2026-01-19T06:38:11.790" v="3776" actId="14100"/>
          <ac:spMkLst>
            <pc:docMk/>
            <pc:sldMk cId="1615367051" sldId="272"/>
            <ac:spMk id="3" creationId="{CA299756-71F2-53D3-B9E4-2DF2B3D7C989}"/>
          </ac:spMkLst>
        </pc:spChg>
        <pc:picChg chg="add mod modCrop">
          <ac:chgData name="Fares Makki" userId="d0c14dd2-ce13-49c4-820b-c6a5e60d5a8d" providerId="ADAL" clId="{190E5BF9-DA56-4E89-A802-847FC911DCEB}" dt="2026-01-19T06:38:47.472" v="3790" actId="1076"/>
          <ac:picMkLst>
            <pc:docMk/>
            <pc:sldMk cId="1615367051" sldId="272"/>
            <ac:picMk id="5" creationId="{EFF5CD44-D37C-E126-EF68-552D06F4197C}"/>
          </ac:picMkLst>
        </pc:picChg>
      </pc:sldChg>
      <pc:sldChg chg="addSp delSp modSp new mod modAnim modNotesTx">
        <pc:chgData name="Fares Makki" userId="d0c14dd2-ce13-49c4-820b-c6a5e60d5a8d" providerId="ADAL" clId="{190E5BF9-DA56-4E89-A802-847FC911DCEB}" dt="2026-01-19T06:50:48.369" v="4861" actId="5793"/>
        <pc:sldMkLst>
          <pc:docMk/>
          <pc:sldMk cId="3950349445" sldId="273"/>
        </pc:sldMkLst>
        <pc:spChg chg="mod">
          <ac:chgData name="Fares Makki" userId="d0c14dd2-ce13-49c4-820b-c6a5e60d5a8d" providerId="ADAL" clId="{190E5BF9-DA56-4E89-A802-847FC911DCEB}" dt="2026-01-19T06:47:59.234" v="4779" actId="1076"/>
          <ac:spMkLst>
            <pc:docMk/>
            <pc:sldMk cId="3950349445" sldId="273"/>
            <ac:spMk id="2" creationId="{F4DA4BA3-B628-C116-1819-189D3881C6A5}"/>
          </ac:spMkLst>
        </pc:spChg>
        <pc:spChg chg="del">
          <ac:chgData name="Fares Makki" userId="d0c14dd2-ce13-49c4-820b-c6a5e60d5a8d" providerId="ADAL" clId="{190E5BF9-DA56-4E89-A802-847FC911DCEB}" dt="2026-01-19T06:46:47.486" v="4754"/>
          <ac:spMkLst>
            <pc:docMk/>
            <pc:sldMk cId="3950349445" sldId="273"/>
            <ac:spMk id="3" creationId="{C21A3F70-90CD-F1EA-FFEB-B0B32B246F98}"/>
          </ac:spMkLst>
        </pc:spChg>
        <pc:spChg chg="add mod">
          <ac:chgData name="Fares Makki" userId="d0c14dd2-ce13-49c4-820b-c6a5e60d5a8d" providerId="ADAL" clId="{190E5BF9-DA56-4E89-A802-847FC911DCEB}" dt="2026-01-19T06:49:25.214" v="4844" actId="1076"/>
          <ac:spMkLst>
            <pc:docMk/>
            <pc:sldMk cId="3950349445" sldId="273"/>
            <ac:spMk id="6" creationId="{B4E28AB6-C082-F100-0A8A-417CAE7E5AC0}"/>
          </ac:spMkLst>
        </pc:spChg>
        <pc:picChg chg="add mod modCrop">
          <ac:chgData name="Fares Makki" userId="d0c14dd2-ce13-49c4-820b-c6a5e60d5a8d" providerId="ADAL" clId="{190E5BF9-DA56-4E89-A802-847FC911DCEB}" dt="2026-01-19T06:47:24.166" v="4764" actId="1076"/>
          <ac:picMkLst>
            <pc:docMk/>
            <pc:sldMk cId="3950349445" sldId="273"/>
            <ac:picMk id="5" creationId="{6CB591D0-922D-8E5C-77F2-0BFCDD43E740}"/>
          </ac:picMkLst>
        </pc:picChg>
      </pc:sldChg>
      <pc:sldChg chg="addSp delSp modSp new mod modNotesTx">
        <pc:chgData name="Fares Makki" userId="d0c14dd2-ce13-49c4-820b-c6a5e60d5a8d" providerId="ADAL" clId="{190E5BF9-DA56-4E89-A802-847FC911DCEB}" dt="2026-01-19T06:55:37.772" v="5070" actId="20577"/>
        <pc:sldMkLst>
          <pc:docMk/>
          <pc:sldMk cId="2002451684" sldId="274"/>
        </pc:sldMkLst>
        <pc:spChg chg="mod">
          <ac:chgData name="Fares Makki" userId="d0c14dd2-ce13-49c4-820b-c6a5e60d5a8d" providerId="ADAL" clId="{190E5BF9-DA56-4E89-A802-847FC911DCEB}" dt="2026-01-19T06:54:08.624" v="4894" actId="20577"/>
          <ac:spMkLst>
            <pc:docMk/>
            <pc:sldMk cId="2002451684" sldId="274"/>
            <ac:spMk id="2" creationId="{0F35B26E-485D-C985-B769-F7EC571C316F}"/>
          </ac:spMkLst>
        </pc:spChg>
        <pc:spChg chg="del">
          <ac:chgData name="Fares Makki" userId="d0c14dd2-ce13-49c4-820b-c6a5e60d5a8d" providerId="ADAL" clId="{190E5BF9-DA56-4E89-A802-847FC911DCEB}" dt="2026-01-19T06:54:12.611" v="4895"/>
          <ac:spMkLst>
            <pc:docMk/>
            <pc:sldMk cId="2002451684" sldId="274"/>
            <ac:spMk id="3" creationId="{F3104325-010D-EE1E-33F4-21AB63A78AEE}"/>
          </ac:spMkLst>
        </pc:spChg>
        <pc:picChg chg="add mod">
          <ac:chgData name="Fares Makki" userId="d0c14dd2-ce13-49c4-820b-c6a5e60d5a8d" providerId="ADAL" clId="{190E5BF9-DA56-4E89-A802-847FC911DCEB}" dt="2026-01-19T06:54:22.660" v="4898" actId="1076"/>
          <ac:picMkLst>
            <pc:docMk/>
            <pc:sldMk cId="2002451684" sldId="274"/>
            <ac:picMk id="3074" creationId="{D3E8E243-80FB-C76C-35F2-00D5DAC42596}"/>
          </ac:picMkLst>
        </pc:picChg>
      </pc:sldChg>
      <pc:sldChg chg="addSp modSp new mod modNotesTx">
        <pc:chgData name="Fares Makki" userId="d0c14dd2-ce13-49c4-820b-c6a5e60d5a8d" providerId="ADAL" clId="{190E5BF9-DA56-4E89-A802-847FC911DCEB}" dt="2026-01-19T07:07:52.725" v="5798" actId="20577"/>
        <pc:sldMkLst>
          <pc:docMk/>
          <pc:sldMk cId="1565193469" sldId="275"/>
        </pc:sldMkLst>
        <pc:spChg chg="mod">
          <ac:chgData name="Fares Makki" userId="d0c14dd2-ce13-49c4-820b-c6a5e60d5a8d" providerId="ADAL" clId="{190E5BF9-DA56-4E89-A802-847FC911DCEB}" dt="2026-01-19T07:02:41.924" v="5259" actId="20577"/>
          <ac:spMkLst>
            <pc:docMk/>
            <pc:sldMk cId="1565193469" sldId="275"/>
            <ac:spMk id="2" creationId="{C7E75CF1-CA4F-9E23-75E3-26B07CB1DBFD}"/>
          </ac:spMkLst>
        </pc:spChg>
        <pc:spChg chg="mod">
          <ac:chgData name="Fares Makki" userId="d0c14dd2-ce13-49c4-820b-c6a5e60d5a8d" providerId="ADAL" clId="{190E5BF9-DA56-4E89-A802-847FC911DCEB}" dt="2026-01-19T07:07:23.595" v="5729" actId="20577"/>
          <ac:spMkLst>
            <pc:docMk/>
            <pc:sldMk cId="1565193469" sldId="275"/>
            <ac:spMk id="3" creationId="{A46A7664-0B89-5711-C093-29A430C1B8A4}"/>
          </ac:spMkLst>
        </pc:spChg>
        <pc:picChg chg="add mod modCrop">
          <ac:chgData name="Fares Makki" userId="d0c14dd2-ce13-49c4-820b-c6a5e60d5a8d" providerId="ADAL" clId="{190E5BF9-DA56-4E89-A802-847FC911DCEB}" dt="2026-01-19T07:04:48.911" v="5404" actId="1076"/>
          <ac:picMkLst>
            <pc:docMk/>
            <pc:sldMk cId="1565193469" sldId="275"/>
            <ac:picMk id="5" creationId="{50420567-57E2-761F-ECD7-F677874847B0}"/>
          </ac:picMkLst>
        </pc:picChg>
      </pc:sldChg>
      <pc:sldChg chg="addSp modSp new mod modNotesTx">
        <pc:chgData name="Fares Makki" userId="d0c14dd2-ce13-49c4-820b-c6a5e60d5a8d" providerId="ADAL" clId="{190E5BF9-DA56-4E89-A802-847FC911DCEB}" dt="2026-01-19T07:11:14.329" v="6172" actId="1076"/>
        <pc:sldMkLst>
          <pc:docMk/>
          <pc:sldMk cId="1557033683" sldId="276"/>
        </pc:sldMkLst>
        <pc:spChg chg="mod">
          <ac:chgData name="Fares Makki" userId="d0c14dd2-ce13-49c4-820b-c6a5e60d5a8d" providerId="ADAL" clId="{190E5BF9-DA56-4E89-A802-847FC911DCEB}" dt="2026-01-19T07:02:47.270" v="5277" actId="20577"/>
          <ac:spMkLst>
            <pc:docMk/>
            <pc:sldMk cId="1557033683" sldId="276"/>
            <ac:spMk id="2" creationId="{1F24EA0D-0B8C-57AC-7324-F82B8E3DF4C1}"/>
          </ac:spMkLst>
        </pc:spChg>
        <pc:spChg chg="mod">
          <ac:chgData name="Fares Makki" userId="d0c14dd2-ce13-49c4-820b-c6a5e60d5a8d" providerId="ADAL" clId="{190E5BF9-DA56-4E89-A802-847FC911DCEB}" dt="2026-01-19T07:10:34.341" v="6157" actId="14100"/>
          <ac:spMkLst>
            <pc:docMk/>
            <pc:sldMk cId="1557033683" sldId="276"/>
            <ac:spMk id="3" creationId="{3D7B7A2A-D45E-1505-D4D0-3B9F48788CF2}"/>
          </ac:spMkLst>
        </pc:spChg>
        <pc:picChg chg="add mod modCrop">
          <ac:chgData name="Fares Makki" userId="d0c14dd2-ce13-49c4-820b-c6a5e60d5a8d" providerId="ADAL" clId="{190E5BF9-DA56-4E89-A802-847FC911DCEB}" dt="2026-01-19T07:11:14.329" v="6172" actId="1076"/>
          <ac:picMkLst>
            <pc:docMk/>
            <pc:sldMk cId="1557033683" sldId="276"/>
            <ac:picMk id="5" creationId="{11BF734B-A44D-96EC-4171-D8E5409EB1AB}"/>
          </ac:picMkLst>
        </pc:picChg>
      </pc:sldChg>
      <pc:sldChg chg="addSp modSp new mod">
        <pc:chgData name="Fares Makki" userId="d0c14dd2-ce13-49c4-820b-c6a5e60d5a8d" providerId="ADAL" clId="{190E5BF9-DA56-4E89-A802-847FC911DCEB}" dt="2026-01-19T07:13:44.215" v="6519" actId="27636"/>
        <pc:sldMkLst>
          <pc:docMk/>
          <pc:sldMk cId="1175798417" sldId="277"/>
        </pc:sldMkLst>
        <pc:spChg chg="mod">
          <ac:chgData name="Fares Makki" userId="d0c14dd2-ce13-49c4-820b-c6a5e60d5a8d" providerId="ADAL" clId="{190E5BF9-DA56-4E89-A802-847FC911DCEB}" dt="2026-01-19T07:11:24.880" v="6179" actId="20577"/>
          <ac:spMkLst>
            <pc:docMk/>
            <pc:sldMk cId="1175798417" sldId="277"/>
            <ac:spMk id="2" creationId="{F4651FC6-83A8-C701-1651-D47E56F91844}"/>
          </ac:spMkLst>
        </pc:spChg>
        <pc:spChg chg="mod">
          <ac:chgData name="Fares Makki" userId="d0c14dd2-ce13-49c4-820b-c6a5e60d5a8d" providerId="ADAL" clId="{190E5BF9-DA56-4E89-A802-847FC911DCEB}" dt="2026-01-19T07:13:44.215" v="6519" actId="27636"/>
          <ac:spMkLst>
            <pc:docMk/>
            <pc:sldMk cId="1175798417" sldId="277"/>
            <ac:spMk id="3" creationId="{6457D48A-3F1F-995C-DAAA-E5FFAC895A85}"/>
          </ac:spMkLst>
        </pc:spChg>
        <pc:picChg chg="add mod modCrop">
          <ac:chgData name="Fares Makki" userId="d0c14dd2-ce13-49c4-820b-c6a5e60d5a8d" providerId="ADAL" clId="{190E5BF9-DA56-4E89-A802-847FC911DCEB}" dt="2026-01-19T07:13:40.608" v="6517" actId="1076"/>
          <ac:picMkLst>
            <pc:docMk/>
            <pc:sldMk cId="1175798417" sldId="277"/>
            <ac:picMk id="5" creationId="{8D739089-B5B4-74C9-BBBF-EC17A3FE287F}"/>
          </ac:picMkLst>
        </pc:picChg>
      </pc:sldChg>
      <pc:sldChg chg="addSp modSp new mod">
        <pc:chgData name="Fares Makki" userId="d0c14dd2-ce13-49c4-820b-c6a5e60d5a8d" providerId="ADAL" clId="{190E5BF9-DA56-4E89-A802-847FC911DCEB}" dt="2026-01-19T07:29:59.956" v="8054" actId="27636"/>
        <pc:sldMkLst>
          <pc:docMk/>
          <pc:sldMk cId="44793253" sldId="278"/>
        </pc:sldMkLst>
        <pc:spChg chg="mod">
          <ac:chgData name="Fares Makki" userId="d0c14dd2-ce13-49c4-820b-c6a5e60d5a8d" providerId="ADAL" clId="{190E5BF9-DA56-4E89-A802-847FC911DCEB}" dt="2026-01-19T07:26:59.045" v="7708" actId="20577"/>
          <ac:spMkLst>
            <pc:docMk/>
            <pc:sldMk cId="44793253" sldId="278"/>
            <ac:spMk id="2" creationId="{5DEE3456-906C-3998-A403-4C5BEF580891}"/>
          </ac:spMkLst>
        </pc:spChg>
        <pc:spChg chg="mod">
          <ac:chgData name="Fares Makki" userId="d0c14dd2-ce13-49c4-820b-c6a5e60d5a8d" providerId="ADAL" clId="{190E5BF9-DA56-4E89-A802-847FC911DCEB}" dt="2026-01-19T07:29:59.956" v="8054" actId="27636"/>
          <ac:spMkLst>
            <pc:docMk/>
            <pc:sldMk cId="44793253" sldId="278"/>
            <ac:spMk id="3" creationId="{5CBD23B3-8EC8-1799-564C-00BC20381F0F}"/>
          </ac:spMkLst>
        </pc:spChg>
        <pc:picChg chg="add mod modCrop">
          <ac:chgData name="Fares Makki" userId="d0c14dd2-ce13-49c4-820b-c6a5e60d5a8d" providerId="ADAL" clId="{190E5BF9-DA56-4E89-A802-847FC911DCEB}" dt="2026-01-19T07:29:56.723" v="8052" actId="14100"/>
          <ac:picMkLst>
            <pc:docMk/>
            <pc:sldMk cId="44793253" sldId="278"/>
            <ac:picMk id="5" creationId="{B53BCDEC-19B2-1750-DE85-56A1375FAEC8}"/>
          </ac:picMkLst>
        </pc:picChg>
      </pc:sldChg>
      <pc:sldChg chg="modSp add mod">
        <pc:chgData name="Fares Makki" userId="d0c14dd2-ce13-49c4-820b-c6a5e60d5a8d" providerId="ADAL" clId="{190E5BF9-DA56-4E89-A802-847FC911DCEB}" dt="2026-01-19T07:31:51.909" v="8316" actId="20577"/>
        <pc:sldMkLst>
          <pc:docMk/>
          <pc:sldMk cId="2980626641" sldId="279"/>
        </pc:sldMkLst>
        <pc:spChg chg="mod">
          <ac:chgData name="Fares Makki" userId="d0c14dd2-ce13-49c4-820b-c6a5e60d5a8d" providerId="ADAL" clId="{190E5BF9-DA56-4E89-A802-847FC911DCEB}" dt="2026-01-19T07:31:51.909" v="8316" actId="20577"/>
          <ac:spMkLst>
            <pc:docMk/>
            <pc:sldMk cId="2980626641" sldId="279"/>
            <ac:spMk id="3" creationId="{18EDB85F-0002-201D-B679-6B4B7FCAB15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551BD-5978-4F23-A036-2B1C848A8E98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F517C-3791-47AF-834E-3E0FD1E22F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319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Öppet och slutet systemen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0649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267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Trycket faller i blodet när det passerar ett kapillärsystem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8131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1690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Grek. </a:t>
            </a:r>
            <a:r>
              <a:rPr lang="sv-SE" i="1" dirty="0"/>
              <a:t>Systole</a:t>
            </a:r>
            <a:r>
              <a:rPr lang="sv-SE" i="0" dirty="0"/>
              <a:t> = sammandragning </a:t>
            </a:r>
          </a:p>
          <a:p>
            <a:r>
              <a:rPr lang="sv-SE" i="0" dirty="0"/>
              <a:t>Grek. </a:t>
            </a:r>
            <a:r>
              <a:rPr lang="sv-SE" i="1" dirty="0" err="1"/>
              <a:t>Diastole</a:t>
            </a:r>
            <a:r>
              <a:rPr lang="sv-SE" i="0" dirty="0"/>
              <a:t> = utvidgning </a:t>
            </a:r>
          </a:p>
          <a:p>
            <a:endParaRPr lang="sv-SE" i="0" dirty="0"/>
          </a:p>
          <a:p>
            <a:r>
              <a:rPr lang="sv-SE" dirty="0" err="1"/>
              <a:t>Vasodilation</a:t>
            </a:r>
            <a:r>
              <a:rPr lang="sv-SE" dirty="0"/>
              <a:t> (kärlutvidgning) </a:t>
            </a:r>
          </a:p>
          <a:p>
            <a:r>
              <a:rPr lang="sv-SE" dirty="0" err="1"/>
              <a:t>Vasokonstriktion</a:t>
            </a:r>
            <a:r>
              <a:rPr lang="sv-SE" dirty="0"/>
              <a:t> (kärlsammandragning)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9470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8323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359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Evolution av slutna system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556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Hos fisk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Enkelt, långsam och därför kan inte fiskarna ha en speciellt snabb ämnesomsättning. Vilket är okej eftersom växelvarm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Blodet måste både ta upp syrgas från gälarna och sedan avger syrgas i kroppens övriga kapillärsystem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69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3 rum hjärta hos groddjur (och några reptiler):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Förmaken kallas </a:t>
            </a:r>
            <a:r>
              <a:rPr lang="sv-SE" i="1" dirty="0"/>
              <a:t>vänster </a:t>
            </a:r>
            <a:r>
              <a:rPr lang="sv-SE" i="0" dirty="0"/>
              <a:t>och</a:t>
            </a:r>
            <a:r>
              <a:rPr lang="sv-SE" i="1" dirty="0"/>
              <a:t> höger förmak</a:t>
            </a:r>
            <a:r>
              <a:rPr lang="sv-SE" i="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i="0" dirty="0"/>
              <a:t>Det vänstra tar emot syresatt blod från stora kretsloppet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i="0" dirty="0"/>
              <a:t>Blodet blandas delvis i kammaren som pumpar ut blodet i lilla och stora kretslopp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sv-SE" i="0" dirty="0"/>
              <a:t>Hos krokodiler, fåglar och däggdjur har hjärtat fyra rum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i="0" dirty="0"/>
              <a:t>Syrefattig och syrerik blod blandas aldrig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i="0" dirty="0"/>
              <a:t>Cellerna får gott om syrgas för sin förbränning, vilket krävs för att kunna vara jämnvarma </a:t>
            </a:r>
            <a:endParaRPr lang="sv-SE" dirty="0"/>
          </a:p>
          <a:p>
            <a:r>
              <a:rPr lang="sv-SE" dirty="0"/>
              <a:t>Krokodilerna kan ställa om hjärtat till </a:t>
            </a:r>
            <a:r>
              <a:rPr lang="sv-SE" dirty="0" err="1"/>
              <a:t>trerummigt</a:t>
            </a:r>
            <a:r>
              <a:rPr lang="sv-SE" dirty="0"/>
              <a:t> medan de dyker eller är passiva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300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65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Hjärtat och anslutande blodkärl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Hjärtat omges av en hinna som heter </a:t>
            </a:r>
            <a:r>
              <a:rPr lang="sv-SE" b="0" i="1" dirty="0"/>
              <a:t>hjärtsäck</a:t>
            </a:r>
            <a:endParaRPr lang="sv-SE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/>
              <a:t>Hjärtat är en ihålig muskel med 4 rum och 2 halvor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/>
              <a:t>De grövsta venerna som ansluter till häger förmak kallas </a:t>
            </a:r>
            <a:r>
              <a:rPr lang="sv-SE" b="0" i="1" dirty="0"/>
              <a:t>hålvener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1" dirty="0"/>
              <a:t>Lungartär </a:t>
            </a:r>
            <a:r>
              <a:rPr lang="sv-SE" b="0" i="0" dirty="0"/>
              <a:t>leder blodet till lungorna och </a:t>
            </a:r>
            <a:r>
              <a:rPr lang="sv-SE" b="0" i="1" dirty="0"/>
              <a:t>lungvener </a:t>
            </a:r>
            <a:r>
              <a:rPr lang="sv-SE" b="0" i="0" dirty="0"/>
              <a:t>leder blodet tillbaka till hjärtat från lungorna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/>
              <a:t>Grövsta artären kallas </a:t>
            </a:r>
            <a:r>
              <a:rPr lang="sv-SE" b="0" i="1" dirty="0"/>
              <a:t>aortan</a:t>
            </a:r>
            <a:r>
              <a:rPr lang="sv-SE" b="0" i="0" dirty="0"/>
              <a:t> (kroppspulsådern) </a:t>
            </a:r>
            <a:endParaRPr lang="sv-SE" b="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b="0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129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”dunk-dunk” av hjärtslag är segelklaffar som stänger och sedan fickklaffar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48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taket av höger förmak finns celler som bildar ett impulscentrum som kallas </a:t>
            </a:r>
            <a:r>
              <a:rPr lang="sv-SE" i="1" dirty="0"/>
              <a:t>SA-noden</a:t>
            </a:r>
            <a:r>
              <a:rPr lang="sv-SE" dirty="0"/>
              <a:t> </a:t>
            </a:r>
            <a:r>
              <a:rPr lang="sv-SE" i="1" dirty="0"/>
              <a:t>(</a:t>
            </a:r>
            <a:r>
              <a:rPr lang="sv-SE" i="1" dirty="0" err="1"/>
              <a:t>sinoatrialnoden</a:t>
            </a:r>
            <a:r>
              <a:rPr lang="sv-SE" i="1" dirty="0"/>
              <a:t>)</a:t>
            </a:r>
            <a:r>
              <a:rPr lang="sv-SE" dirty="0"/>
              <a:t>, eller </a:t>
            </a:r>
            <a:r>
              <a:rPr lang="sv-SE" i="1" dirty="0"/>
              <a:t>sinusknutan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Avger regelbundet elektriska impulser som får hjärtat att slå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”hjärtats egen pacemaker”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Impulsen från SA-noden sprids genom förmakens hjärtmuskler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Får förmaken att dra ihop sig och blod pumpas till kamrarna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Samtidigt sprids impulsen från SA-noden till </a:t>
            </a:r>
            <a:r>
              <a:rPr lang="sv-SE" i="1" dirty="0"/>
              <a:t>AV-noden (</a:t>
            </a:r>
            <a:r>
              <a:rPr lang="sv-SE" i="1" dirty="0" err="1"/>
              <a:t>atrioventrikularnoden</a:t>
            </a:r>
            <a:r>
              <a:rPr lang="sv-SE" i="1" dirty="0"/>
              <a:t>)</a:t>
            </a:r>
            <a:r>
              <a:rPr lang="sv-SE" dirty="0"/>
              <a:t> som finns i taket av höger kammare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Impulsen följer ett </a:t>
            </a:r>
            <a:r>
              <a:rPr lang="sv-SE" dirty="0" err="1"/>
              <a:t>retledningssystem</a:t>
            </a:r>
            <a:r>
              <a:rPr lang="sv-SE" dirty="0"/>
              <a:t> till </a:t>
            </a:r>
            <a:r>
              <a:rPr lang="sv-SE" i="1" dirty="0"/>
              <a:t>hjärtspetsen,</a:t>
            </a:r>
            <a:r>
              <a:rPr lang="sv-SE" dirty="0"/>
              <a:t> där karmarnas sammandragning börjar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Impulsöverföringen från AV-noden till hjärtspetsen sker med en viss fördröjning och därför hinner förmakens kontraktion fullbordas innan kamrarna drar ihop sig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SA-noden har egen inbyggd rytm som gör att hjärtat slår utan signal från nervsystemet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723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PQ-tid</a:t>
            </a:r>
            <a:r>
              <a:rPr lang="sv-SE" b="0" dirty="0"/>
              <a:t> – förmaken kontraherar </a:t>
            </a:r>
          </a:p>
          <a:p>
            <a:r>
              <a:rPr lang="sv-SE" b="1" dirty="0"/>
              <a:t>R</a:t>
            </a:r>
            <a:r>
              <a:rPr lang="sv-SE" b="0" dirty="0"/>
              <a:t> – kamrarna kontraherar </a:t>
            </a:r>
          </a:p>
          <a:p>
            <a:r>
              <a:rPr lang="sv-SE" b="1" dirty="0"/>
              <a:t>ST-sträcka</a:t>
            </a:r>
            <a:r>
              <a:rPr lang="sv-SE" b="0" dirty="0"/>
              <a:t> – vilofas då cellernas elektriska tillstånd återställs och hjärtat tar in nytt blod </a:t>
            </a: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17C-3791-47AF-834E-3E0FD1E22FB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818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3DCAF8-4AB7-0A6F-39DF-8590E33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6CF5CC-50F9-A66A-0A6B-617AB557F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AE40BA-B20F-39B4-1867-8BD64EE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3F4277-8099-C667-64CB-BEC3769D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937DD7-0354-4894-C499-E398FF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58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B4B63-FF86-E8EB-CE57-56175A85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C820367-7473-E096-1FBB-A0C0C9F9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F76E6-816B-B740-BBBC-9D34FD1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1DC4B5-B727-4CEB-09A6-1D46D6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B91288-F8DE-AC15-E53C-ABB4AC3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544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9785495-F5E9-CF67-3B7B-2F18EEEF8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CC95EA-9B71-87C7-877E-B0F4DA8D5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0B1277-CAA2-29CB-AB25-00876C97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5EC8D9-1D54-C7D5-04B4-7AB8B3A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589DE3-757F-F11E-6FA3-6550AC4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29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1BDE1-D15F-DAB6-321A-D9F361A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1A296D-8DC4-3801-DC72-1FDA40D8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3951E-9A8C-8E25-8E27-C0D4FAA1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32E7E3-025E-1DDE-22FF-F1A3CB8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84770C-88F7-9FF9-BA87-C1C3B66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076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03F341-053D-9737-38BE-4A221FF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3A3BD5-2F07-B67C-5B60-67DBA7AE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911C7D-96FB-EEEF-08AA-929323E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B1A90D-6805-6ED3-CC3B-48F517B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4EA56-50ED-4047-BEF5-E7BA233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26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04309-A23F-8DB0-9E1A-C5517DF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549CD5-E27D-2060-68F5-9D3EC7FE3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932B2C-D0CA-DD2C-9F94-A31BA22C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36FED4-0982-5C2A-EF9D-B66FACC5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8E5F65-AF6D-C6D7-C8AE-AF490BD6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5BF322-B0DA-4CA7-868F-37348A68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939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E4C8FE-925D-5FF3-06F1-1EDB5B08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E7F5C9-6A0F-9D16-8822-6BA90F0B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F89C67-D80E-DA90-F65C-FC07C3DF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70D462-9A53-9C46-7658-EBAABFEB6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72AD27-0D46-ECFF-41B5-89F94B622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3010F42-19DC-B9A7-563E-B23456F5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B8AE621-7B9F-BEC6-5B47-0BF9787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DD20169-94F0-C873-B741-8FCD4C08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46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EC696-35D6-DDBC-4B8A-AA8511C2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08E8F-7C1E-D4DF-83F5-0A489E9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A35F99-1454-3442-FBA3-CF1BD8B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DB606-441B-6FF2-0A68-B9B7C2B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586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C93308-3D65-F4FA-2529-4A3F63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FC642E0-0068-C2D6-8F92-6544F78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DC79FA-54B6-3E61-DC2A-D1991942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712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F6B635-A8FB-D93C-9A78-DA2A6AC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6CD8D-8617-25B6-BD6E-F3D47E5B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EB8554-6F2D-44B5-45EA-B5B0B0E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A3B016-E3C3-7B21-90C6-DC5917D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C3E775-56E6-8F33-4522-A2BE50A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97A662-0D80-FF8F-D228-3280DCB9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20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50AA-42D5-01EF-2F85-CE4CCCB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29BF0B-F42A-BAB2-0DEC-CFB2A4E0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DFAD8F-E657-B91A-D191-FB55922E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7B5ADB-1DA0-9CB5-2A44-1545F4CB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00069F-C928-E280-1F7B-50A4AB81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1ECB9-A568-E44C-DC99-270E53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76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1D01EF-C75E-B455-EF0E-3E5E156F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950631-EDF8-DB6D-E684-75A948E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ECDA02-C088-1304-E634-BB54932B0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5977D7-2565-4D68-9A7E-E97B088D0B50}" type="datetimeFigureOut">
              <a:rPr lang="sv-SE" smtClean="0"/>
              <a:t>2026-01-18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40B04-3819-E7EA-5E4C-29F181A49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1BDE06-E408-6E18-BEEC-B80147E8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7EB1-8126-4B1C-95B1-E1DB24DD9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514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A8AA5F-AC89-2270-7BE2-2B797F096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Biologi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886BC8-A956-214C-5826-EACA21C413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Cirkulation </a:t>
            </a:r>
          </a:p>
        </p:txBody>
      </p:sp>
    </p:spTree>
    <p:extLst>
      <p:ext uri="{BB962C8B-B14F-4D97-AF65-F5344CB8AC3E}">
        <p14:creationId xmlns:p14="http://schemas.microsoft.com/office/powerpoint/2010/main" val="408904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F6B9E1-D1B8-F36F-B4E2-5535EE2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Hjärtats kranskärl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299756-71F2-53D3-B9E4-2DF2B3D7C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35500" cy="4351338"/>
          </a:xfrm>
        </p:spPr>
        <p:txBody>
          <a:bodyPr/>
          <a:lstStyle/>
          <a:p>
            <a:r>
              <a:rPr lang="sv-SE" dirty="0"/>
              <a:t>Hjärtats egna celler måste få näring och syrgas </a:t>
            </a:r>
          </a:p>
          <a:p>
            <a:r>
              <a:rPr lang="sv-SE" dirty="0"/>
              <a:t>Den transporten sker genom </a:t>
            </a:r>
            <a:r>
              <a:rPr lang="sv-SE" i="1" dirty="0"/>
              <a:t>kranskärl</a:t>
            </a:r>
            <a:r>
              <a:rPr lang="sv-SE" dirty="0"/>
              <a:t> </a:t>
            </a:r>
          </a:p>
        </p:txBody>
      </p:sp>
      <p:pic>
        <p:nvPicPr>
          <p:cNvPr id="5" name="Bildobjekt 4" descr="En bild som visar text, bok, rita, Barnkonst&#10;&#10;AI-genererat innehåll kan vara felaktigt.">
            <a:extLst>
              <a:ext uri="{FF2B5EF4-FFF2-40B4-BE49-F238E27FC236}">
                <a16:creationId xmlns:a16="http://schemas.microsoft.com/office/drawing/2014/main" id="{EFF5CD44-D37C-E126-EF68-552D06F41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7" t="11604" r="8519" b="35062"/>
          <a:stretch>
            <a:fillRect/>
          </a:stretch>
        </p:blipFill>
        <p:spPr>
          <a:xfrm rot="5400000">
            <a:off x="6136962" y="479738"/>
            <a:ext cx="5816600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6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DA4BA3-B628-C116-1819-189D3881C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2766218"/>
            <a:ext cx="2247900" cy="1325563"/>
          </a:xfrm>
        </p:spPr>
        <p:txBody>
          <a:bodyPr/>
          <a:lstStyle/>
          <a:p>
            <a:r>
              <a:rPr lang="sv-SE" dirty="0"/>
              <a:t>Hjärtats rytm</a:t>
            </a:r>
          </a:p>
        </p:txBody>
      </p:sp>
      <p:pic>
        <p:nvPicPr>
          <p:cNvPr id="5" name="Platshållare för innehåll 4" descr="En bild som visar text, bok, papper&#10;&#10;AI-genererat innehåll kan vara felaktigt.">
            <a:extLst>
              <a:ext uri="{FF2B5EF4-FFF2-40B4-BE49-F238E27FC236}">
                <a16:creationId xmlns:a16="http://schemas.microsoft.com/office/drawing/2014/main" id="{6CB591D0-922D-8E5C-77F2-0BFCDD43E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31320" r="43610" b="24268"/>
          <a:stretch>
            <a:fillRect/>
          </a:stretch>
        </p:blipFill>
        <p:spPr>
          <a:xfrm rot="5400000">
            <a:off x="2665462" y="754113"/>
            <a:ext cx="6861074" cy="5346701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4E28AB6-C082-F100-0A8A-417CAE7E5AC0}"/>
              </a:ext>
            </a:extLst>
          </p:cNvPr>
          <p:cNvSpPr txBox="1"/>
          <p:nvPr/>
        </p:nvSpPr>
        <p:spPr>
          <a:xfrm>
            <a:off x="9194798" y="2305615"/>
            <a:ext cx="2641600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sz="2800" dirty="0"/>
              <a:t>SA-noden 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2800" dirty="0"/>
              <a:t>AV-noden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2800" dirty="0"/>
              <a:t>Retlednings-system 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2800" dirty="0"/>
              <a:t>hjärtspetsen</a:t>
            </a:r>
          </a:p>
        </p:txBody>
      </p:sp>
    </p:spTree>
    <p:extLst>
      <p:ext uri="{BB962C8B-B14F-4D97-AF65-F5344CB8AC3E}">
        <p14:creationId xmlns:p14="http://schemas.microsoft.com/office/powerpoint/2010/main" val="395034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35B26E-485D-C985-B769-F7EC571C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EKG-kurva (</a:t>
            </a:r>
            <a:r>
              <a:rPr lang="sv-SE" dirty="0" err="1"/>
              <a:t>ElektroKardioGrafi</a:t>
            </a:r>
            <a:r>
              <a:rPr lang="sv-SE" dirty="0"/>
              <a:t>) </a:t>
            </a:r>
          </a:p>
        </p:txBody>
      </p:sp>
      <p:pic>
        <p:nvPicPr>
          <p:cNvPr id="3074" name="Picture 2" descr="EKG-registrering - Vårdhandboken">
            <a:extLst>
              <a:ext uri="{FF2B5EF4-FFF2-40B4-BE49-F238E27FC236}">
                <a16:creationId xmlns:a16="http://schemas.microsoft.com/office/drawing/2014/main" id="{D3E8E243-80FB-C76C-35F2-00D5DAC425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81" y="1390362"/>
            <a:ext cx="8438838" cy="530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45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07F85E-C73D-60EE-EE32-6913808D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780D80-60E0-B7C7-7E40-4684FA9F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37300" cy="4351338"/>
          </a:xfrm>
        </p:spPr>
        <p:txBody>
          <a:bodyPr/>
          <a:lstStyle/>
          <a:p>
            <a:r>
              <a:rPr lang="sv-SE" dirty="0"/>
              <a:t>När du tar pulsen känner du tryckvågen av blodet som sprids i artärerna </a:t>
            </a:r>
          </a:p>
          <a:p>
            <a:r>
              <a:rPr lang="sv-SE" dirty="0"/>
              <a:t>Artärerna har tjocka och elastiska väggar för att tåla trycket </a:t>
            </a:r>
          </a:p>
          <a:p>
            <a:r>
              <a:rPr lang="sv-SE" dirty="0"/>
              <a:t>Kraftigt lager av glatt muskulatur </a:t>
            </a:r>
          </a:p>
          <a:p>
            <a:r>
              <a:rPr lang="sv-SE" dirty="0"/>
              <a:t>Bindvävsskikt med elastiska kollagenfibrer </a:t>
            </a:r>
          </a:p>
        </p:txBody>
      </p:sp>
      <p:pic>
        <p:nvPicPr>
          <p:cNvPr id="5" name="Bildobjekt 4" descr="En bild som visar text, bok, papper&#10;&#10;AI-genererat innehåll kan vara felaktigt.">
            <a:extLst>
              <a:ext uri="{FF2B5EF4-FFF2-40B4-BE49-F238E27FC236}">
                <a16:creationId xmlns:a16="http://schemas.microsoft.com/office/drawing/2014/main" id="{2DA85B7A-386C-1F32-3099-79FC67D8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t="63087" r="47408" b="5802"/>
          <a:stretch>
            <a:fillRect/>
          </a:stretch>
        </p:blipFill>
        <p:spPr>
          <a:xfrm rot="5400000">
            <a:off x="7440261" y="1254701"/>
            <a:ext cx="4555673" cy="43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5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E75CF1-CA4F-9E23-75E3-26B07CB1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6A7664-0B89-5711-C093-29A430C1B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Artärerna förgrenar sig till allt mindre kärl </a:t>
            </a:r>
          </a:p>
          <a:p>
            <a:r>
              <a:rPr lang="sv-SE" dirty="0"/>
              <a:t>Övergår slutligen i mikroskopiskt tunna </a:t>
            </a:r>
            <a:r>
              <a:rPr lang="sv-SE" i="1" dirty="0"/>
              <a:t>kapillärer</a:t>
            </a:r>
            <a:r>
              <a:rPr lang="sv-SE" dirty="0"/>
              <a:t> </a:t>
            </a:r>
          </a:p>
          <a:p>
            <a:r>
              <a:rPr lang="sv-SE" dirty="0"/>
              <a:t>Väggar består endast av epitelceller i ett enda cellskikt </a:t>
            </a:r>
          </a:p>
          <a:p>
            <a:r>
              <a:rPr lang="sv-SE" dirty="0"/>
              <a:t>Bildar nätverk som genomkorsar alla vävnader </a:t>
            </a:r>
          </a:p>
          <a:p>
            <a:pPr lvl="1"/>
            <a:r>
              <a:rPr lang="sv-SE" dirty="0"/>
              <a:t>Bästa möjliga spridning av blodet bland kroppens celler </a:t>
            </a:r>
          </a:p>
        </p:txBody>
      </p:sp>
      <p:pic>
        <p:nvPicPr>
          <p:cNvPr id="5" name="Bildobjekt 4" descr="En bild som visar text, bok, papper&#10;&#10;AI-genererat innehåll kan vara felaktigt.">
            <a:extLst>
              <a:ext uri="{FF2B5EF4-FFF2-40B4-BE49-F238E27FC236}">
                <a16:creationId xmlns:a16="http://schemas.microsoft.com/office/drawing/2014/main" id="{50420567-57E2-761F-ECD7-F67787484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32963" r="47778" b="37901"/>
          <a:stretch>
            <a:fillRect/>
          </a:stretch>
        </p:blipFill>
        <p:spPr>
          <a:xfrm rot="5400000">
            <a:off x="7568339" y="1474061"/>
            <a:ext cx="4573722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3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24EA0D-0B8C-57AC-7324-F82B8E3DF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7B7A2A-D45E-1505-D4D0-3B9F48788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Vener utsätts inte för stora trycksförändringar som artärerna </a:t>
            </a:r>
          </a:p>
          <a:p>
            <a:r>
              <a:rPr lang="sv-SE" dirty="0"/>
              <a:t>Har tunnare väggar än artärerna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text, bok, papper&#10;&#10;AI-genererat innehåll kan vara felaktigt.">
            <a:extLst>
              <a:ext uri="{FF2B5EF4-FFF2-40B4-BE49-F238E27FC236}">
                <a16:creationId xmlns:a16="http://schemas.microsoft.com/office/drawing/2014/main" id="{11BF734B-A44D-96EC-4171-D8E5409EB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t="2183" r="48149" b="67531"/>
          <a:stretch>
            <a:fillRect/>
          </a:stretch>
        </p:blipFill>
        <p:spPr>
          <a:xfrm rot="5400000">
            <a:off x="7152665" y="1149350"/>
            <a:ext cx="493517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3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651FC6-83A8-C701-1651-D47E56F9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Vener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57D48A-3F1F-995C-DAAA-E5FFAC89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4700" cy="4351338"/>
          </a:xfrm>
        </p:spPr>
        <p:txBody>
          <a:bodyPr>
            <a:normAutofit/>
          </a:bodyPr>
          <a:lstStyle/>
          <a:p>
            <a:r>
              <a:rPr lang="sv-SE" dirty="0"/>
              <a:t>Blodet har väldigt lågt tryck i venerna och påverkas inte av hjärtslagen </a:t>
            </a:r>
          </a:p>
          <a:p>
            <a:r>
              <a:rPr lang="sv-SE" dirty="0"/>
              <a:t>Skelettmusklerna hjälper till med att pumpa tillbaka blodet till hjärtat </a:t>
            </a:r>
          </a:p>
          <a:p>
            <a:r>
              <a:rPr lang="sv-SE" dirty="0"/>
              <a:t>När musklerna arbetar klämmer de på venerna och sätter blodet i rörelse </a:t>
            </a:r>
          </a:p>
          <a:p>
            <a:r>
              <a:rPr lang="sv-SE" dirty="0"/>
              <a:t>Vener innehåller klaffar som funkar på bara en riktning </a:t>
            </a:r>
          </a:p>
        </p:txBody>
      </p:sp>
      <p:pic>
        <p:nvPicPr>
          <p:cNvPr id="5" name="Bildobjekt 4" descr="En bild som visar text, bok, brev, papper&#10;&#10;AI-genererat innehåll kan vara felaktigt.">
            <a:extLst>
              <a:ext uri="{FF2B5EF4-FFF2-40B4-BE49-F238E27FC236}">
                <a16:creationId xmlns:a16="http://schemas.microsoft.com/office/drawing/2014/main" id="{8D739089-B5B4-74C9-BBBF-EC17A3FE2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33457" r="25926" b="28518"/>
          <a:stretch>
            <a:fillRect/>
          </a:stretch>
        </p:blipFill>
        <p:spPr>
          <a:xfrm rot="5400000">
            <a:off x="6202465" y="1460500"/>
            <a:ext cx="6365669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9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3755B2-5E49-0E4A-DE18-7539EBC1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Blodtryck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8B543F-4886-9117-DAE1-E1F25144B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6300" cy="4351338"/>
          </a:xfrm>
        </p:spPr>
        <p:txBody>
          <a:bodyPr/>
          <a:lstStyle/>
          <a:p>
            <a:r>
              <a:rPr lang="sv-SE" dirty="0"/>
              <a:t>Blodtrycket i artärerna pendlar mellan ett högsta </a:t>
            </a:r>
            <a:r>
              <a:rPr lang="sv-SE" i="1" dirty="0"/>
              <a:t>(systoliska trycket)</a:t>
            </a:r>
            <a:r>
              <a:rPr lang="sv-SE" dirty="0"/>
              <a:t> och ett lägsta värde </a:t>
            </a:r>
            <a:r>
              <a:rPr lang="sv-SE" i="1" dirty="0"/>
              <a:t>(diastoliska trycket) </a:t>
            </a:r>
          </a:p>
          <a:p>
            <a:r>
              <a:rPr lang="sv-SE" dirty="0"/>
              <a:t>Systoliska trycket uppstår när hjärtat pumpar ut blod i aortan </a:t>
            </a:r>
          </a:p>
          <a:p>
            <a:r>
              <a:rPr lang="sv-SE" dirty="0"/>
              <a:t>Diastoliska trycket uppstår när hjärtat slappnar av mellan två hjärtslag </a:t>
            </a:r>
          </a:p>
        </p:txBody>
      </p:sp>
      <p:pic>
        <p:nvPicPr>
          <p:cNvPr id="4098" name="Picture 2" descr="Viktigt att kontrollera blodtrycket | Testmottagningen">
            <a:extLst>
              <a:ext uri="{FF2B5EF4-FFF2-40B4-BE49-F238E27FC236}">
                <a16:creationId xmlns:a16="http://schemas.microsoft.com/office/drawing/2014/main" id="{4891B854-95BB-12C6-DCFC-67B4ABF90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50" y="1690688"/>
            <a:ext cx="5068987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61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574C34-222E-B2DF-E2DA-F32D9332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Vävnadsvätska och lymfkärl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2FFA36-637E-70DF-2F12-F8493D3F6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När blodet övergår från artärerna till kapillärerna är trycket i blodet fortfarande högt </a:t>
            </a:r>
          </a:p>
          <a:p>
            <a:pPr lvl="1"/>
            <a:r>
              <a:rPr lang="sv-SE" dirty="0"/>
              <a:t>Vatten med lösta salter pressas ur </a:t>
            </a:r>
          </a:p>
          <a:p>
            <a:pPr lvl="1"/>
            <a:r>
              <a:rPr lang="sv-SE" dirty="0"/>
              <a:t>Små molekyler som syrgas och glukos kan passera genom </a:t>
            </a:r>
          </a:p>
          <a:p>
            <a:r>
              <a:rPr lang="sv-SE" dirty="0"/>
              <a:t>Stora molekyler och partiklar (proteiner och röda blodkroppar) hålls kvar i blodbanorna </a:t>
            </a:r>
          </a:p>
          <a:p>
            <a:r>
              <a:rPr lang="sv-SE" dirty="0"/>
              <a:t>När kapillärerna möter vener igen är trycket väldigt lågt </a:t>
            </a:r>
          </a:p>
          <a:p>
            <a:pPr lvl="1"/>
            <a:r>
              <a:rPr lang="sv-SE" dirty="0"/>
              <a:t>Vatten återupptas via osmos </a:t>
            </a:r>
          </a:p>
          <a:p>
            <a:r>
              <a:rPr lang="sv-SE" dirty="0"/>
              <a:t>Det vatten som inte återupptas bildas </a:t>
            </a:r>
            <a:r>
              <a:rPr lang="sv-SE" i="1" dirty="0"/>
              <a:t>vävnadsvätska</a:t>
            </a:r>
            <a:r>
              <a:rPr lang="sv-SE" dirty="0"/>
              <a:t> som ”sköljer” kroppens celler </a:t>
            </a:r>
          </a:p>
        </p:txBody>
      </p:sp>
    </p:spTree>
    <p:extLst>
      <p:ext uri="{BB962C8B-B14F-4D97-AF65-F5344CB8AC3E}">
        <p14:creationId xmlns:p14="http://schemas.microsoft.com/office/powerpoint/2010/main" val="335617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EE3456-906C-3998-A403-4C5BEF58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Vävnadsvätska och lymfkärl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BD23B3-8EC8-1799-564C-00BC20381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40700" cy="4351338"/>
          </a:xfrm>
        </p:spPr>
        <p:txBody>
          <a:bodyPr>
            <a:normAutofit/>
          </a:bodyPr>
          <a:lstStyle/>
          <a:p>
            <a:r>
              <a:rPr lang="sv-SE" dirty="0"/>
              <a:t>Från vävnadsvätska kan olika ämnen upptas genom cellmembranen </a:t>
            </a:r>
          </a:p>
          <a:p>
            <a:r>
              <a:rPr lang="sv-SE" dirty="0"/>
              <a:t>Blodvolymen stabiliseras av att vävnadsvätskan utgör en ”volymbuffert” </a:t>
            </a:r>
          </a:p>
          <a:p>
            <a:r>
              <a:rPr lang="sv-SE" dirty="0"/>
              <a:t>Med tiden diffunderar vävnadsvätskan in i </a:t>
            </a:r>
            <a:r>
              <a:rPr lang="sv-SE" i="1" dirty="0"/>
              <a:t>lymfkärl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Vätskan i lymfkärl kallas </a:t>
            </a:r>
            <a:r>
              <a:rPr lang="sv-SE" i="1" dirty="0"/>
              <a:t>lymfa </a:t>
            </a:r>
            <a:endParaRPr lang="sv-SE" dirty="0"/>
          </a:p>
          <a:p>
            <a:r>
              <a:rPr lang="sv-SE" dirty="0"/>
              <a:t>Lymfkärlen sammanstrålar i allt större kärl och tömmer slutligen lymfan i vener nära hjärtat </a:t>
            </a:r>
          </a:p>
        </p:txBody>
      </p:sp>
      <p:pic>
        <p:nvPicPr>
          <p:cNvPr id="5" name="Bildobjekt 4" descr="En bild som visar text, rita, bok, skiss&#10;&#10;AI-genererat innehåll kan vara felaktigt.">
            <a:extLst>
              <a:ext uri="{FF2B5EF4-FFF2-40B4-BE49-F238E27FC236}">
                <a16:creationId xmlns:a16="http://schemas.microsoft.com/office/drawing/2014/main" id="{B53BCDEC-19B2-1750-DE85-56A1375FA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33086" r="19630" b="29877"/>
          <a:stretch>
            <a:fillRect/>
          </a:stretch>
        </p:blipFill>
        <p:spPr>
          <a:xfrm rot="5400000">
            <a:off x="7480215" y="2146385"/>
            <a:ext cx="6858169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CD5597-EF86-3A3F-9E45-2160D088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Blodkärlssystem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A93D921-6BBF-49CA-4C46-C3C196D6A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7072" cy="4351338"/>
          </a:xfrm>
        </p:spPr>
        <p:txBody>
          <a:bodyPr/>
          <a:lstStyle/>
          <a:p>
            <a:r>
              <a:rPr lang="sv-SE" dirty="0"/>
              <a:t>Ämnesutbyte med omgivningen förutsätter att cellerna omges av vatten</a:t>
            </a:r>
          </a:p>
          <a:p>
            <a:pPr lvl="1"/>
            <a:r>
              <a:rPr lang="sv-SE" dirty="0"/>
              <a:t>Enkla byggda, vattenlevande djur har samtliga celler i direktkontakt </a:t>
            </a:r>
          </a:p>
          <a:p>
            <a:pPr lvl="1"/>
            <a:r>
              <a:rPr lang="sv-SE" dirty="0"/>
              <a:t>Hos andra djur omges cellerna i kroppen av vävnadsvätska </a:t>
            </a:r>
          </a:p>
          <a:p>
            <a:pPr lvl="2"/>
            <a:r>
              <a:rPr lang="sv-SE" dirty="0"/>
              <a:t>Krävs ett </a:t>
            </a:r>
            <a:r>
              <a:rPr lang="sv-SE" i="1" dirty="0"/>
              <a:t>blodkärlssystem</a:t>
            </a:r>
            <a:r>
              <a:rPr lang="sv-SE" dirty="0"/>
              <a:t> som leder </a:t>
            </a:r>
            <a:r>
              <a:rPr lang="sv-SE" i="1" dirty="0"/>
              <a:t>blod</a:t>
            </a:r>
            <a:r>
              <a:rPr lang="sv-SE" dirty="0"/>
              <a:t> till och mellan olika kroppsdelar </a:t>
            </a:r>
          </a:p>
        </p:txBody>
      </p:sp>
      <p:pic>
        <p:nvPicPr>
          <p:cNvPr id="1028" name="Picture 4" descr="Poster Labelled diagram showing the details of the human body circulatory  system – Wall Art | UkPosters">
            <a:extLst>
              <a:ext uri="{FF2B5EF4-FFF2-40B4-BE49-F238E27FC236}">
                <a16:creationId xmlns:a16="http://schemas.microsoft.com/office/drawing/2014/main" id="{995D5880-8B88-9F1A-3B1B-C88589F7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41" y="0"/>
            <a:ext cx="527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4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892CC-2249-92D9-BAE6-53DCB0AE3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791C27-C010-AD3B-39E2-5617165E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Vävnadsvätska och lymfkärl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EDB85F-0002-201D-B679-6B4B7FCAB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40700" cy="4351338"/>
          </a:xfrm>
        </p:spPr>
        <p:txBody>
          <a:bodyPr>
            <a:normAutofit/>
          </a:bodyPr>
          <a:lstStyle/>
          <a:p>
            <a:r>
              <a:rPr lang="sv-SE" dirty="0"/>
              <a:t>Utmed lymfkärlen finns </a:t>
            </a:r>
            <a:r>
              <a:rPr lang="sv-SE" i="1" dirty="0"/>
              <a:t>lymfkörtlar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Samlade i främst armhålorna, på halsen och i ljumskarna </a:t>
            </a:r>
          </a:p>
          <a:p>
            <a:r>
              <a:rPr lang="sv-SE" dirty="0"/>
              <a:t>Lymfkörtlar liknas vid små filter som renar lymfan innan den töms tillbaka till blodomloppet </a:t>
            </a:r>
          </a:p>
          <a:p>
            <a:r>
              <a:rPr lang="sv-SE" dirty="0"/>
              <a:t>I lymfkörtlar finns rikligt med vita blodkroppar </a:t>
            </a:r>
          </a:p>
        </p:txBody>
      </p:sp>
      <p:pic>
        <p:nvPicPr>
          <p:cNvPr id="5" name="Bildobjekt 4" descr="En bild som visar text, rita, bok, skiss&#10;&#10;AI-genererat innehåll kan vara felaktigt.">
            <a:extLst>
              <a:ext uri="{FF2B5EF4-FFF2-40B4-BE49-F238E27FC236}">
                <a16:creationId xmlns:a16="http://schemas.microsoft.com/office/drawing/2014/main" id="{47516921-8143-1251-C297-6E219E992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33086" r="19630" b="29877"/>
          <a:stretch>
            <a:fillRect/>
          </a:stretch>
        </p:blipFill>
        <p:spPr>
          <a:xfrm rot="5400000">
            <a:off x="7480215" y="2146385"/>
            <a:ext cx="6858169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26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CCA703-8A0A-964D-B6AD-B23F7411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Levern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EE728C-EAC7-BCC8-2755-A4111B3B4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596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Blodkärlen från tarmen sammanstrålar i ett gemensamt kärl som heter </a:t>
            </a:r>
            <a:r>
              <a:rPr lang="sv-SE" i="1" dirty="0"/>
              <a:t>portådern </a:t>
            </a:r>
            <a:endParaRPr lang="sv-SE" dirty="0"/>
          </a:p>
          <a:p>
            <a:pPr lvl="1"/>
            <a:r>
              <a:rPr lang="sv-SE" dirty="0"/>
              <a:t>Leder blodet med de uppsamlade näringsämnen till levern </a:t>
            </a:r>
          </a:p>
          <a:p>
            <a:r>
              <a:rPr lang="sv-SE" dirty="0"/>
              <a:t>Levern omvandlar vissa av näringsämnena för att de bättre ska passa kroppens behov </a:t>
            </a:r>
          </a:p>
          <a:p>
            <a:pPr lvl="1"/>
            <a:r>
              <a:rPr lang="sv-SE" dirty="0"/>
              <a:t>Glukos omvandlas till glykogen som lagras i levern </a:t>
            </a:r>
          </a:p>
          <a:p>
            <a:r>
              <a:rPr lang="sv-SE" dirty="0"/>
              <a:t>Ca 95% av blodets proteiner framställs i levern </a:t>
            </a:r>
          </a:p>
          <a:p>
            <a:r>
              <a:rPr lang="sv-SE" dirty="0"/>
              <a:t>Levern fungerar också om en avgiftningscentral som oskadliggör skadliga ämnen från födan samt avfallsprodukter från ämnesomsättning  </a:t>
            </a:r>
          </a:p>
        </p:txBody>
      </p:sp>
      <p:pic>
        <p:nvPicPr>
          <p:cNvPr id="5" name="Bildobjekt 4" descr="En bild som visar text, bok, papper, stationär&#10;&#10;AI-genererat innehåll kan vara felaktigt.">
            <a:extLst>
              <a:ext uri="{FF2B5EF4-FFF2-40B4-BE49-F238E27FC236}">
                <a16:creationId xmlns:a16="http://schemas.microsoft.com/office/drawing/2014/main" id="{A46DDA4F-A009-F25E-CC18-2D06F1A26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t="24518" r="28148" b="30444"/>
          <a:stretch>
            <a:fillRect/>
          </a:stretch>
        </p:blipFill>
        <p:spPr>
          <a:xfrm rot="5400000">
            <a:off x="6812748" y="1513840"/>
            <a:ext cx="6501464" cy="38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FB9F4D-3922-B7CC-8725-641E1281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Blodkärlssystem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909C00-E6F3-E240-F5FE-E12CC8CEF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Många djur har ett eller flera </a:t>
            </a:r>
            <a:r>
              <a:rPr lang="sv-SE" i="1" dirty="0"/>
              <a:t>hjärtan</a:t>
            </a:r>
            <a:r>
              <a:rPr lang="sv-SE" dirty="0"/>
              <a:t> som pumpar fram blodet i kärlen</a:t>
            </a:r>
          </a:p>
          <a:p>
            <a:r>
              <a:rPr lang="sv-SE" dirty="0"/>
              <a:t>Många smådjur klarar sig med ett </a:t>
            </a:r>
            <a:r>
              <a:rPr lang="sv-SE" i="1" dirty="0"/>
              <a:t>öppet blodkärlssystem</a:t>
            </a:r>
            <a:endParaRPr lang="sv-SE" dirty="0"/>
          </a:p>
          <a:p>
            <a:pPr lvl="1"/>
            <a:r>
              <a:rPr lang="sv-SE" dirty="0"/>
              <a:t>”blodet” töms i vävnadsvätska och sugs upp i andra blodkärl</a:t>
            </a:r>
          </a:p>
          <a:p>
            <a:endParaRPr lang="sv-SE" dirty="0"/>
          </a:p>
        </p:txBody>
      </p:sp>
      <p:pic>
        <p:nvPicPr>
          <p:cNvPr id="5" name="Bildobjekt 4" descr="En bild som visar text, bok&#10;&#10;AI-genererat innehåll kan vara felaktigt.">
            <a:extLst>
              <a:ext uri="{FF2B5EF4-FFF2-40B4-BE49-F238E27FC236}">
                <a16:creationId xmlns:a16="http://schemas.microsoft.com/office/drawing/2014/main" id="{4D83C1A1-DAB2-4CE4-CBB8-263D54163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2667" r="60045" b="27110"/>
          <a:stretch>
            <a:fillRect/>
          </a:stretch>
        </p:blipFill>
        <p:spPr>
          <a:xfrm rot="5400000">
            <a:off x="4719320" y="664923"/>
            <a:ext cx="2753359" cy="89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7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D941BC-4C68-BF23-E36A-C6C40BC5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slutet blodkärlssystem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F7CD827-4620-195A-BFCA-7BD95D47D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Andra djur har utvecklat ett mer effektivt </a:t>
            </a:r>
            <a:r>
              <a:rPr lang="sv-SE" i="1" dirty="0"/>
              <a:t>slutet blodkärlssystem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Blodet pumpas runt i kärl som </a:t>
            </a:r>
            <a:r>
              <a:rPr lang="sv-SE" b="1" u="sng" dirty="0"/>
              <a:t>inte</a:t>
            </a:r>
            <a:r>
              <a:rPr lang="sv-SE" dirty="0"/>
              <a:t> öppnar sig mot vävnadsvätskan </a:t>
            </a:r>
          </a:p>
          <a:p>
            <a:r>
              <a:rPr lang="sv-SE" dirty="0"/>
              <a:t>Hos ryggradsdjur består hjärtat av olika rum: </a:t>
            </a:r>
          </a:p>
          <a:p>
            <a:pPr lvl="1"/>
            <a:r>
              <a:rPr lang="sv-SE" i="1" dirty="0"/>
              <a:t>Förmak – </a:t>
            </a:r>
            <a:r>
              <a:rPr lang="sv-SE" dirty="0"/>
              <a:t>tar emot blod från kroppens övriga delar </a:t>
            </a:r>
          </a:p>
          <a:p>
            <a:pPr lvl="1"/>
            <a:r>
              <a:rPr lang="sv-SE" i="1" dirty="0"/>
              <a:t>Kammare</a:t>
            </a:r>
            <a:r>
              <a:rPr lang="sv-SE" dirty="0"/>
              <a:t> – pumpar blod från hjärtat </a:t>
            </a:r>
          </a:p>
          <a:p>
            <a:r>
              <a:rPr lang="sv-SE" dirty="0"/>
              <a:t>Blodet tas bort från hjärtat i blodkärl som kallas </a:t>
            </a:r>
            <a:r>
              <a:rPr lang="sv-SE" i="1" dirty="0"/>
              <a:t>artärer </a:t>
            </a:r>
          </a:p>
          <a:p>
            <a:r>
              <a:rPr lang="sv-SE" dirty="0"/>
              <a:t>Kärl som leder blod till hjärtat heter </a:t>
            </a:r>
            <a:r>
              <a:rPr lang="sv-SE" i="1" dirty="0"/>
              <a:t>vener</a:t>
            </a:r>
            <a:r>
              <a:rPr lang="sv-SE" dirty="0"/>
              <a:t> </a:t>
            </a:r>
          </a:p>
          <a:p>
            <a:r>
              <a:rPr lang="sv-SE" dirty="0"/>
              <a:t>Mellan artärer och vener finns ett nätverk av ytterst tunna blodkärl, </a:t>
            </a:r>
            <a:r>
              <a:rPr lang="sv-SE" i="1" dirty="0"/>
              <a:t>kapillärer</a:t>
            </a:r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40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53DDCA-5BC5-43E9-0BF0-E90AB68B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rita, Barnkonst, konst&#10;&#10;AI-genererat innehåll kan vara felaktigt.">
            <a:extLst>
              <a:ext uri="{FF2B5EF4-FFF2-40B4-BE49-F238E27FC236}">
                <a16:creationId xmlns:a16="http://schemas.microsoft.com/office/drawing/2014/main" id="{38A66BD6-C1B9-C0B2-3365-BC24F00C3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11410" r="40408" b="28216"/>
          <a:stretch>
            <a:fillRect/>
          </a:stretch>
        </p:blipFill>
        <p:spPr>
          <a:xfrm rot="5400000">
            <a:off x="2667657" y="183955"/>
            <a:ext cx="6856685" cy="6488775"/>
          </a:xfrm>
        </p:spPr>
      </p:pic>
    </p:spTree>
    <p:extLst>
      <p:ext uri="{BB962C8B-B14F-4D97-AF65-F5344CB8AC3E}">
        <p14:creationId xmlns:p14="http://schemas.microsoft.com/office/powerpoint/2010/main" val="312606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68B8B1-BF1D-4174-4378-6AD5B45E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11800" cy="1325563"/>
          </a:xfrm>
        </p:spPr>
        <p:txBody>
          <a:bodyPr/>
          <a:lstStyle/>
          <a:p>
            <a:r>
              <a:rPr lang="sv-SE" dirty="0"/>
              <a:t>Dubbelt blodkärlssystem</a:t>
            </a:r>
          </a:p>
        </p:txBody>
      </p:sp>
      <p:pic>
        <p:nvPicPr>
          <p:cNvPr id="5" name="Platshållare för innehåll 4" descr="En bild som visar text, Barnkonst, handskrift&#10;&#10;AI-genererat innehåll kan vara felaktigt.">
            <a:extLst>
              <a:ext uri="{FF2B5EF4-FFF2-40B4-BE49-F238E27FC236}">
                <a16:creationId xmlns:a16="http://schemas.microsoft.com/office/drawing/2014/main" id="{7C58B977-5026-CA5E-358F-523F27BC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3" t="18834" r="22233" b="22136"/>
          <a:stretch>
            <a:fillRect/>
          </a:stretch>
        </p:blipFill>
        <p:spPr>
          <a:xfrm rot="5400000">
            <a:off x="5501955" y="594046"/>
            <a:ext cx="6867529" cy="5679440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23D727B-AD5C-E08D-68CF-879AD789A787}"/>
              </a:ext>
            </a:extLst>
          </p:cNvPr>
          <p:cNvSpPr txBox="1"/>
          <p:nvPr/>
        </p:nvSpPr>
        <p:spPr>
          <a:xfrm>
            <a:off x="568960" y="1920240"/>
            <a:ext cx="5181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Livet på land ledde till utvecklingen av allt effektivare blodkärlssystem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Alla tetrapoder (amfibier, reptiler, fåglar, och däggdjur) har </a:t>
            </a:r>
            <a:r>
              <a:rPr lang="sv-SE" sz="2800" i="1" dirty="0"/>
              <a:t>dubbelt blodkärlssystem</a:t>
            </a:r>
            <a:endParaRPr lang="sv-S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i="1" dirty="0"/>
              <a:t>Lilla kretslopp</a:t>
            </a:r>
            <a:r>
              <a:rPr lang="sv-SE" sz="2800" dirty="0"/>
              <a:t> mellan hjärtat och lungorna där blodet syresätts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i="1" dirty="0"/>
              <a:t>Stora kretslopp</a:t>
            </a:r>
            <a:r>
              <a:rPr lang="sv-SE" sz="2800" dirty="0"/>
              <a:t> mellan hjärtat och alla kroppens vävnader </a:t>
            </a:r>
            <a:endParaRPr lang="sv-SE" sz="2800" i="1" dirty="0"/>
          </a:p>
        </p:txBody>
      </p:sp>
    </p:spTree>
    <p:extLst>
      <p:ext uri="{BB962C8B-B14F-4D97-AF65-F5344CB8AC3E}">
        <p14:creationId xmlns:p14="http://schemas.microsoft.com/office/powerpoint/2010/main" val="314527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287D17-5CE2-1325-46E5-98CD8CF2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Människans blodomlopp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A724BE-FCF3-4F84-949F-BBAB0DBB9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Funktioner</a:t>
            </a:r>
            <a:r>
              <a:rPr lang="sv-SE" dirty="0"/>
              <a:t>: </a:t>
            </a:r>
          </a:p>
          <a:p>
            <a:r>
              <a:rPr lang="sv-SE" dirty="0"/>
              <a:t>Transport av näringsämnen och syrgas till kroppens celler </a:t>
            </a:r>
          </a:p>
          <a:p>
            <a:r>
              <a:rPr lang="sv-SE" dirty="0"/>
              <a:t>Avlägsnar koldioxid och avfallsprodukter från kroppens celler </a:t>
            </a:r>
          </a:p>
          <a:p>
            <a:r>
              <a:rPr lang="sv-SE" dirty="0"/>
              <a:t>Ingår i immunförsvar </a:t>
            </a:r>
          </a:p>
          <a:p>
            <a:r>
              <a:rPr lang="sv-SE" dirty="0"/>
              <a:t>Reglering av kroppstemperaturen 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I människans blodomlopp ingår ca 5 liter blod! </a:t>
            </a:r>
          </a:p>
        </p:txBody>
      </p:sp>
    </p:spTree>
    <p:extLst>
      <p:ext uri="{BB962C8B-B14F-4D97-AF65-F5344CB8AC3E}">
        <p14:creationId xmlns:p14="http://schemas.microsoft.com/office/powerpoint/2010/main" val="69549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ABE9AC-5689-5842-8B89-65AC7537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bok, papper, Pappersprodukt&#10;&#10;AI-genererat innehåll kan vara felaktigt.">
            <a:extLst>
              <a:ext uri="{FF2B5EF4-FFF2-40B4-BE49-F238E27FC236}">
                <a16:creationId xmlns:a16="http://schemas.microsoft.com/office/drawing/2014/main" id="{424815F3-CFCE-FDA7-15A2-B2A5017DA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t="19646" r="29750" b="19253"/>
          <a:stretch>
            <a:fillRect/>
          </a:stretch>
        </p:blipFill>
        <p:spPr>
          <a:xfrm rot="5400000">
            <a:off x="2668175" y="207120"/>
            <a:ext cx="6855648" cy="6441409"/>
          </a:xfrm>
        </p:spPr>
      </p:pic>
    </p:spTree>
    <p:extLst>
      <p:ext uri="{BB962C8B-B14F-4D97-AF65-F5344CB8AC3E}">
        <p14:creationId xmlns:p14="http://schemas.microsoft.com/office/powerpoint/2010/main" val="269250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2C1231-7699-5FBD-76D1-FBC7A69CA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Hjärtats klaffar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6531F2-1243-8552-3BA1-AFE52B2FD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7500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Två typer: </a:t>
            </a:r>
          </a:p>
          <a:p>
            <a:r>
              <a:rPr lang="sv-SE" dirty="0"/>
              <a:t>Mellan förmak och kammare finns </a:t>
            </a:r>
            <a:r>
              <a:rPr lang="sv-SE" i="1" dirty="0"/>
              <a:t>segelklaffar </a:t>
            </a:r>
            <a:endParaRPr lang="sv-SE" dirty="0"/>
          </a:p>
          <a:p>
            <a:r>
              <a:rPr lang="sv-SE" dirty="0"/>
              <a:t>Mellan kammare och anslutna artär finns </a:t>
            </a:r>
            <a:r>
              <a:rPr lang="sv-SE" i="1" dirty="0"/>
              <a:t>fickklaffar </a:t>
            </a:r>
          </a:p>
          <a:p>
            <a:endParaRPr lang="sv-SE" i="1" dirty="0"/>
          </a:p>
          <a:p>
            <a:r>
              <a:rPr lang="sv-SE" dirty="0"/>
              <a:t>Klaffarna kan bara öppnas i en riktning och stängs automatiskt när blodströmmen vänder </a:t>
            </a:r>
          </a:p>
        </p:txBody>
      </p:sp>
      <p:pic>
        <p:nvPicPr>
          <p:cNvPr id="5" name="Bildobjekt 4" descr="En bild som visar text, bok, rita, Barnkonst&#10;&#10;AI-genererat innehåll kan vara felaktigt.">
            <a:extLst>
              <a:ext uri="{FF2B5EF4-FFF2-40B4-BE49-F238E27FC236}">
                <a16:creationId xmlns:a16="http://schemas.microsoft.com/office/drawing/2014/main" id="{B8D6EE73-19B4-C915-6564-65E859BFA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0864" r="57038" b="34568"/>
          <a:stretch>
            <a:fillRect/>
          </a:stretch>
        </p:blipFill>
        <p:spPr>
          <a:xfrm rot="5400000">
            <a:off x="6374210" y="581420"/>
            <a:ext cx="5418139" cy="56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9900"/>
      </p:ext>
    </p:extLst>
  </p:cSld>
  <p:clrMapOvr>
    <a:masterClrMapping/>
  </p:clrMapOvr>
</p:sld>
</file>

<file path=ppt/theme/theme1.xml><?xml version="1.0" encoding="utf-8"?>
<a:theme xmlns:a="http://schemas.openxmlformats.org/drawingml/2006/main" name="Fares Presentationer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res Presentationer" id="{DD3A22C2-77FB-4360-BE0D-DA884D3ABDB5}" vid="{FFF006AB-9824-4A35-9C97-722C77F856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Fares Presentationer</Template>
  <TotalTime>1024</TotalTime>
  <Words>1052</Words>
  <Application>Microsoft Office PowerPoint</Application>
  <PresentationFormat>Bredbild</PresentationFormat>
  <Paragraphs>152</Paragraphs>
  <Slides>21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Fares Presentationer</vt:lpstr>
      <vt:lpstr>Biologi 2</vt:lpstr>
      <vt:lpstr>Blodkärlssystem</vt:lpstr>
      <vt:lpstr>Blodkärlssystem </vt:lpstr>
      <vt:lpstr>Ett slutet blodkärlssystem</vt:lpstr>
      <vt:lpstr>PowerPoint-presentation</vt:lpstr>
      <vt:lpstr>Dubbelt blodkärlssystem</vt:lpstr>
      <vt:lpstr>Människans blodomlopp </vt:lpstr>
      <vt:lpstr>PowerPoint-presentation</vt:lpstr>
      <vt:lpstr>Hjärtats klaffar</vt:lpstr>
      <vt:lpstr>Hjärtats kranskärl </vt:lpstr>
      <vt:lpstr>Hjärtats rytm</vt:lpstr>
      <vt:lpstr>EKG-kurva (ElektroKardioGrafi) </vt:lpstr>
      <vt:lpstr>Blodkärl </vt:lpstr>
      <vt:lpstr>Blodkärl </vt:lpstr>
      <vt:lpstr>Blodkärl </vt:lpstr>
      <vt:lpstr>Vener </vt:lpstr>
      <vt:lpstr>Blodtryck </vt:lpstr>
      <vt:lpstr>Vävnadsvätska och lymfkärl </vt:lpstr>
      <vt:lpstr>Vävnadsvätska och lymfkärl </vt:lpstr>
      <vt:lpstr>Vävnadsvätska och lymfkärl </vt:lpstr>
      <vt:lpstr>Levern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</cp:revision>
  <dcterms:created xsi:type="dcterms:W3CDTF">2026-01-18T15:31:02Z</dcterms:created>
  <dcterms:modified xsi:type="dcterms:W3CDTF">2026-01-19T08:35:10Z</dcterms:modified>
</cp:coreProperties>
</file>